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1127-6B84-4F11-9693-7B48892F503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F28A-DCAB-4BE4-917F-4458D7F3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5" y="-602344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Americans with Disabilities Act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(ADA)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C0C-9406-467A-A852-41BBF9854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2088603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February 28, 2018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Rene Cummins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Yolanda Vargas </a:t>
            </a:r>
          </a:p>
          <a:p>
            <a:pPr algn="r"/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 descr="A picture containing indoor, furniture&#10;&#10;Description generated with high confidence">
            <a:extLst>
              <a:ext uri="{FF2B5EF4-FFF2-40B4-BE49-F238E27FC236}">
                <a16:creationId xmlns:a16="http://schemas.microsoft.com/office/drawing/2014/main" id="{1F5620B8-A2D8-4568-B566-F0453A0D916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15B18DF-1A4F-456F-8E0E-8CFE4C8089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34CD9B-39EA-42AE-8A1F-0D40028F3F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1" name="Picture 20" descr="A picture containing indoor, furniture&#10;&#10;Description generated with high confidence">
            <a:extLst>
              <a:ext uri="{FF2B5EF4-FFF2-40B4-BE49-F238E27FC236}">
                <a16:creationId xmlns:a16="http://schemas.microsoft.com/office/drawing/2014/main" id="{8E7CFEF1-65E1-4CEE-91CA-B6B73B84BC8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A742D8-7814-4F8A-AEF8-1857FB21F04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4C6E9FA-459B-47A6-93ED-A57860553C3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C1C93F-E23C-45AE-9DA2-42554BD6CCF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18F65DC-4B7C-4988-82E8-131C26140C9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7C3AE2A-04FA-4B67-9C14-0D990CA6AE0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3521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4" descr="A puppet of Dr. Phil in a suit and tie. ">
            <a:extLst>
              <a:ext uri="{FF2B5EF4-FFF2-40B4-BE49-F238E27FC236}">
                <a16:creationId xmlns:a16="http://schemas.microsoft.com/office/drawing/2014/main" id="{21904DAD-8D07-42FB-AF7D-0F611D6A14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166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24DB86-818C-49FD-AED6-F5C693AE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3525640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400"/>
              <a:t>Processing </a:t>
            </a:r>
          </a:p>
        </p:txBody>
      </p:sp>
    </p:spTree>
    <p:extLst>
      <p:ext uri="{BB962C8B-B14F-4D97-AF65-F5344CB8AC3E}">
        <p14:creationId xmlns:p14="http://schemas.microsoft.com/office/powerpoint/2010/main" val="322979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0052-2C60-449A-939B-FC3CC901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11E2-9DF0-41EB-9D71-5DB9774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Training date</a:t>
            </a:r>
          </a:p>
          <a:p>
            <a:pPr lvl="1"/>
            <a:r>
              <a:rPr lang="en-US" dirty="0"/>
              <a:t>March 14, 2018 from 4:00-5:00pm(EST) (3:00-4:00pm CST, 2:00-3:00pm MST, 1:00-2:00pm PST)</a:t>
            </a:r>
          </a:p>
          <a:p>
            <a:pPr lvl="1"/>
            <a:r>
              <a:rPr lang="en-US" dirty="0"/>
              <a:t>How do you Request an Accommodation? </a:t>
            </a:r>
          </a:p>
          <a:p>
            <a:pPr lvl="2"/>
            <a:r>
              <a:rPr lang="en-US" dirty="0"/>
              <a:t>Pick one of the 4 areas and request an accommodation you may need in this area?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4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BEBD-E624-46DC-9691-08BE8016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2549" y="965199"/>
            <a:ext cx="7084117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What is a reasonable accommodation?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4BF0C-B406-4959-85B5-BDD5A1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334" y="666206"/>
            <a:ext cx="2707937" cy="1164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Drop your answer in the chat box</a:t>
            </a:r>
          </a:p>
        </p:txBody>
      </p:sp>
    </p:spTree>
    <p:extLst>
      <p:ext uri="{BB962C8B-B14F-4D97-AF65-F5344CB8AC3E}">
        <p14:creationId xmlns:p14="http://schemas.microsoft.com/office/powerpoint/2010/main" val="147700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893BA-B835-464F-8604-97916F2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13" y="731520"/>
            <a:ext cx="6706470" cy="2156621"/>
          </a:xfrm>
        </p:spPr>
        <p:txBody>
          <a:bodyPr anchor="t"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Training Outline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This is a seven week training covering the Americans with Disabilities Act.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D829EA-EDE9-4D2B-AEFD-D1829D391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7107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February 14, 2018 </a:t>
            </a:r>
          </a:p>
          <a:p>
            <a:pPr lvl="1"/>
            <a:r>
              <a:rPr lang="en-US" sz="1900" dirty="0"/>
              <a:t>Overview of the ADA </a:t>
            </a:r>
          </a:p>
          <a:p>
            <a:pPr lvl="1"/>
            <a:r>
              <a:rPr lang="en-US" sz="1900" dirty="0"/>
              <a:t>Disability Disclosure (1</a:t>
            </a:r>
            <a:r>
              <a:rPr lang="en-US" sz="1900" baseline="30000" dirty="0"/>
              <a:t>st</a:t>
            </a:r>
            <a:r>
              <a:rPr lang="en-US" sz="1900" dirty="0"/>
              <a:t> Key) </a:t>
            </a:r>
          </a:p>
          <a:p>
            <a:r>
              <a:rPr lang="en-US" sz="1900" dirty="0"/>
              <a:t>February 28, 2018</a:t>
            </a:r>
          </a:p>
          <a:p>
            <a:pPr lvl="1"/>
            <a:r>
              <a:rPr lang="en-US" sz="1900" dirty="0"/>
              <a:t>Overview of Title 1</a:t>
            </a:r>
          </a:p>
          <a:p>
            <a:pPr lvl="1"/>
            <a:r>
              <a:rPr lang="en-US" sz="1900" dirty="0"/>
              <a:t>Reasonable Accommodations (2</a:t>
            </a:r>
            <a:r>
              <a:rPr lang="en-US" sz="1900" baseline="30000" dirty="0"/>
              <a:t>nd</a:t>
            </a:r>
            <a:r>
              <a:rPr lang="en-US" sz="1900" dirty="0"/>
              <a:t> Key)</a:t>
            </a:r>
          </a:p>
          <a:p>
            <a:r>
              <a:rPr lang="en-US" sz="1900" dirty="0"/>
              <a:t>March 14, 2018 </a:t>
            </a:r>
          </a:p>
          <a:p>
            <a:pPr lvl="1"/>
            <a:r>
              <a:rPr lang="en-US" sz="1900" dirty="0"/>
              <a:t>Requesting an Accommodations </a:t>
            </a:r>
          </a:p>
          <a:p>
            <a:pPr marL="457200" lvl="1" indent="0">
              <a:buNone/>
            </a:pPr>
            <a:r>
              <a:rPr lang="en-US" sz="1900" dirty="0"/>
              <a:t>(3</a:t>
            </a:r>
            <a:r>
              <a:rPr lang="en-US" sz="1900" baseline="30000" dirty="0"/>
              <a:t>rd</a:t>
            </a:r>
            <a:r>
              <a:rPr lang="en-US" sz="1900" dirty="0"/>
              <a:t> Key) </a:t>
            </a:r>
          </a:p>
          <a:p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D06A-A242-4FAE-BCF2-529B661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4222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March 28, 2018 </a:t>
            </a:r>
          </a:p>
          <a:p>
            <a:pPr lvl="1"/>
            <a:r>
              <a:rPr lang="en-US" sz="1400" dirty="0"/>
              <a:t>Overview of Title II- State and Local Government</a:t>
            </a:r>
          </a:p>
          <a:p>
            <a:pPr lvl="1"/>
            <a:r>
              <a:rPr lang="en-US" sz="1400" dirty="0"/>
              <a:t>3 Keys</a:t>
            </a:r>
          </a:p>
          <a:p>
            <a:r>
              <a:rPr lang="en-US" sz="1400" dirty="0"/>
              <a:t>April 11, 2018 </a:t>
            </a:r>
          </a:p>
          <a:p>
            <a:pPr lvl="1"/>
            <a:r>
              <a:rPr lang="en-US" sz="1400" dirty="0"/>
              <a:t>Transportation </a:t>
            </a:r>
          </a:p>
          <a:p>
            <a:r>
              <a:rPr lang="en-US" sz="1400" dirty="0"/>
              <a:t>April 18, 2018 </a:t>
            </a:r>
          </a:p>
          <a:p>
            <a:pPr lvl="1"/>
            <a:r>
              <a:rPr lang="en-US" sz="1400" dirty="0"/>
              <a:t>Overview of Title III-Private Entity </a:t>
            </a:r>
          </a:p>
          <a:p>
            <a:pPr lvl="1"/>
            <a:r>
              <a:rPr lang="en-US" sz="1400" dirty="0"/>
              <a:t>3 Keys </a:t>
            </a:r>
          </a:p>
          <a:p>
            <a:r>
              <a:rPr lang="en-US" sz="1400" dirty="0"/>
              <a:t>May 9, 2018 </a:t>
            </a:r>
          </a:p>
          <a:p>
            <a:pPr lvl="1"/>
            <a:r>
              <a:rPr lang="en-US" sz="1400" dirty="0"/>
              <a:t>Overview of Title IV-Telecommunication </a:t>
            </a:r>
          </a:p>
          <a:p>
            <a:pPr lvl="1"/>
            <a:r>
              <a:rPr lang="en-US" sz="1400" dirty="0"/>
              <a:t>Overview of Title V-Miscellaneous Provisions</a:t>
            </a:r>
          </a:p>
          <a:p>
            <a:pPr lvl="1"/>
            <a:r>
              <a:rPr lang="en-US" sz="1400" dirty="0"/>
              <a:t>3 Keys</a:t>
            </a:r>
          </a:p>
          <a:p>
            <a:pPr lvl="1"/>
            <a:r>
              <a:rPr lang="en-US" sz="1400" dirty="0"/>
              <a:t>Review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4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54FE8-866B-4A21-BE2C-A62A7C1C7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006" y="1339230"/>
            <a:ext cx="10748554" cy="9261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What does disability mean to you?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utoShape 2" descr="Image result for disability ">
            <a:extLst>
              <a:ext uri="{FF2B5EF4-FFF2-40B4-BE49-F238E27FC236}">
                <a16:creationId xmlns:a16="http://schemas.microsoft.com/office/drawing/2014/main" id="{E1A3C708-3546-4369-9708-15D9D5E26B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8628" y="1687535"/>
            <a:ext cx="19812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Four boxes of images of different disabilities (person in a wheelchair), an eye, an ear, a persons head. ">
            <a:extLst>
              <a:ext uri="{FF2B5EF4-FFF2-40B4-BE49-F238E27FC236}">
                <a16:creationId xmlns:a16="http://schemas.microsoft.com/office/drawing/2014/main" id="{376599DA-757B-401B-96EC-B56F2595A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23" y="2843204"/>
            <a:ext cx="2706188" cy="273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EA0E9C-4E5D-4FC4-B0FB-3ADDC5FD7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ADA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56A93-A9CE-4C3E-87E0-F6A04F8F4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I-Employment</a:t>
            </a:r>
          </a:p>
          <a:p>
            <a:pPr lvl="1"/>
            <a:r>
              <a:rPr lang="en-US" dirty="0"/>
              <a:t>Public Entities State and Local Government </a:t>
            </a:r>
          </a:p>
          <a:p>
            <a:pPr lvl="2"/>
            <a:r>
              <a:rPr lang="en-US" dirty="0"/>
              <a:t>1 or more employees </a:t>
            </a:r>
          </a:p>
          <a:p>
            <a:pPr lvl="1"/>
            <a:r>
              <a:rPr lang="en-US" dirty="0"/>
              <a:t>Private Employers and 15 employees  </a:t>
            </a:r>
          </a:p>
        </p:txBody>
      </p:sp>
    </p:spTree>
    <p:extLst>
      <p:ext uri="{BB962C8B-B14F-4D97-AF65-F5344CB8AC3E}">
        <p14:creationId xmlns:p14="http://schemas.microsoft.com/office/powerpoint/2010/main" val="281360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C76AC0-BB6B-419E-A327-AFA2975008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0E4246-09B8-46D7-A0D2-4D264863AD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50C8D8D-B32F-4194-8321-164EC44275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D24D8B-8573-4260-B700-E860AD6D2A8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E0B6A3-E197-43D6-82D5-7455DAB1A74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mage of 2 keys">
            <a:extLst>
              <a:ext uri="{FF2B5EF4-FFF2-40B4-BE49-F238E27FC236}">
                <a16:creationId xmlns:a16="http://schemas.microsoft.com/office/drawing/2014/main" id="{E3355C2D-47B8-4EFF-A1AA-44FE2CC5F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796" y="805583"/>
            <a:ext cx="4706908" cy="4660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F50E5F-5D85-4470-844F-23CF215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n-US" sz="3000"/>
              <a:t>2</a:t>
            </a:r>
            <a:r>
              <a:rPr lang="en-US" sz="3000" baseline="30000"/>
              <a:t>nd</a:t>
            </a:r>
            <a:r>
              <a:rPr lang="en-US" sz="3000"/>
              <a:t> Key-Reasonable Accommodations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98E1C-BEA1-4B21-B3E0-EF52597A4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/>
          </a:bodyPr>
          <a:lstStyle/>
          <a:p>
            <a:r>
              <a:rPr lang="en-US" dirty="0"/>
              <a:t>What is a reasonable accommodation</a:t>
            </a:r>
          </a:p>
          <a:p>
            <a:pPr lvl="1"/>
            <a:r>
              <a:rPr lang="en-US" dirty="0"/>
              <a:t>What are your answers?</a:t>
            </a:r>
          </a:p>
          <a:p>
            <a:pPr lvl="1"/>
            <a:r>
              <a:rPr lang="en-US" dirty="0"/>
              <a:t>Lets learn more!   </a:t>
            </a:r>
          </a:p>
        </p:txBody>
      </p:sp>
    </p:spTree>
    <p:extLst>
      <p:ext uri="{BB962C8B-B14F-4D97-AF65-F5344CB8AC3E}">
        <p14:creationId xmlns:p14="http://schemas.microsoft.com/office/powerpoint/2010/main" val="403419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864E-17BB-4123-9527-7EF16F8F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Accommodations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EB9D-706B-40C5-B19F-B14C40864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request?</a:t>
            </a:r>
          </a:p>
          <a:p>
            <a:pPr lvl="1"/>
            <a:r>
              <a:rPr lang="en-US" dirty="0"/>
              <a:t>Application </a:t>
            </a:r>
          </a:p>
          <a:p>
            <a:pPr lvl="1"/>
            <a:r>
              <a:rPr lang="en-US" dirty="0"/>
              <a:t>Interview </a:t>
            </a:r>
          </a:p>
          <a:p>
            <a:pPr lvl="1"/>
            <a:r>
              <a:rPr lang="en-US" dirty="0"/>
              <a:t>Initial Job Offer</a:t>
            </a:r>
          </a:p>
          <a:p>
            <a:pPr lvl="1"/>
            <a:r>
              <a:rPr lang="en-US" dirty="0"/>
              <a:t>On the Job</a:t>
            </a:r>
          </a:p>
        </p:txBody>
      </p:sp>
    </p:spTree>
    <p:extLst>
      <p:ext uri="{BB962C8B-B14F-4D97-AF65-F5344CB8AC3E}">
        <p14:creationId xmlns:p14="http://schemas.microsoft.com/office/powerpoint/2010/main" val="250498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1A4066-B261-49FE-952E-A0FE3EE75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958111-BC13-4D45-AB27-0C2C83F9B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2F4933-2ECF-4EE5-BCE4-F19E3CA60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FAC23C-014D-4AC5-AD1B-36F7D0E7EF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B4579-E2EA-4BD7-94FF-0A0BEE135C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960F7917-C597-4884-81D7-F3037DE10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" r="2638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25FA-2CDC-4913-96C8-25BAA33F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930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 image of a person holding a paper fortune teller with the words blue, yellow, green, and purple with numbers on the inside. ">
            <a:extLst>
              <a:ext uri="{FF2B5EF4-FFF2-40B4-BE49-F238E27FC236}">
                <a16:creationId xmlns:a16="http://schemas.microsoft.com/office/drawing/2014/main" id="{CC78D96C-06C8-457B-823E-5A81A1B5B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56" y="2277991"/>
            <a:ext cx="2926098" cy="29260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D1B5EB-A4C9-4095-9836-F2CD38D7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Fortune Teller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B6EEF-68AD-46B4-A6B4-02CFF7A79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4037747"/>
          </a:xfrm>
        </p:spPr>
        <p:txBody>
          <a:bodyPr>
            <a:normAutofit/>
          </a:bodyPr>
          <a:lstStyle/>
          <a:p>
            <a:r>
              <a:rPr lang="en-US" dirty="0"/>
              <a:t>Pick a color</a:t>
            </a:r>
          </a:p>
          <a:p>
            <a:pPr lvl="1"/>
            <a:r>
              <a:rPr lang="en-US" dirty="0"/>
              <a:t>Red, Blue, Green, Pink</a:t>
            </a:r>
          </a:p>
          <a:p>
            <a:r>
              <a:rPr lang="en-US" dirty="0"/>
              <a:t>Pick a number </a:t>
            </a:r>
          </a:p>
          <a:p>
            <a:pPr marL="800100" lvl="1" indent="-342900">
              <a:buAutoNum type="arabicPeriod"/>
            </a:pPr>
            <a:r>
              <a:rPr lang="en-US" dirty="0"/>
              <a:t>Application </a:t>
            </a:r>
          </a:p>
          <a:p>
            <a:pPr marL="800100" lvl="1" indent="-342900">
              <a:buAutoNum type="arabicPeriod"/>
            </a:pPr>
            <a:r>
              <a:rPr lang="en-US" dirty="0"/>
              <a:t>Interview </a:t>
            </a:r>
          </a:p>
          <a:p>
            <a:pPr marL="800100" lvl="1" indent="-342900">
              <a:buAutoNum type="arabicPeriod"/>
            </a:pPr>
            <a:r>
              <a:rPr lang="en-US" dirty="0"/>
              <a:t>Initial Job Offer</a:t>
            </a:r>
          </a:p>
          <a:p>
            <a:pPr marL="800100" lvl="1" indent="-342900">
              <a:buAutoNum type="arabicPeriod"/>
            </a:pPr>
            <a:r>
              <a:rPr lang="en-US" dirty="0"/>
              <a:t>On the Job</a:t>
            </a:r>
          </a:p>
          <a:p>
            <a:r>
              <a:rPr lang="en-US" dirty="0"/>
              <a:t>Answer the question?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752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320</TotalTime>
  <Words>250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Americans with Disabilities Act (ADA)  Youth Training </vt:lpstr>
      <vt:lpstr>What is a reasonable accommodation?</vt:lpstr>
      <vt:lpstr>Training Outline This is a seven week training covering the Americans with Disabilities Act. </vt:lpstr>
      <vt:lpstr>PowerPoint Presentation</vt:lpstr>
      <vt:lpstr>Overview of ADA </vt:lpstr>
      <vt:lpstr>2nd Key-Reasonable Accommodations </vt:lpstr>
      <vt:lpstr>Reasonable Accommodations  </vt:lpstr>
      <vt:lpstr>PowerPoint Presentation</vt:lpstr>
      <vt:lpstr>Fortune Teller </vt:lpstr>
      <vt:lpstr>Processing 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 (ADA)  Youth Training </dc:title>
  <dc:creator>owner</dc:creator>
  <cp:lastModifiedBy>owner</cp:lastModifiedBy>
  <cp:revision>14</cp:revision>
  <dcterms:created xsi:type="dcterms:W3CDTF">2018-02-08T20:03:33Z</dcterms:created>
  <dcterms:modified xsi:type="dcterms:W3CDTF">2018-02-28T20:20:41Z</dcterms:modified>
</cp:coreProperties>
</file>