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7" r:id="rId2"/>
    <p:sldId id="256" r:id="rId3"/>
    <p:sldId id="276" r:id="rId4"/>
    <p:sldId id="257" r:id="rId5"/>
    <p:sldId id="278" r:id="rId6"/>
    <p:sldId id="258" r:id="rId7"/>
    <p:sldId id="271" r:id="rId8"/>
    <p:sldId id="260" r:id="rId9"/>
    <p:sldId id="272" r:id="rId10"/>
    <p:sldId id="273" r:id="rId11"/>
    <p:sldId id="274" r:id="rId12"/>
    <p:sldId id="275" r:id="rId13"/>
    <p:sldId id="266" r:id="rId14"/>
    <p:sldId id="261" r:id="rId15"/>
    <p:sldId id="262" r:id="rId16"/>
    <p:sldId id="264" r:id="rId17"/>
    <p:sldId id="263" r:id="rId18"/>
    <p:sldId id="26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4007C-427F-4025-B404-F9781F29AC45}" type="doc">
      <dgm:prSet loTypeId="urn:microsoft.com/office/officeart/2005/8/layout/hierarchy1" loCatId="hierarchy" qsTypeId="urn:microsoft.com/office/officeart/2005/8/quickstyle/simple3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FCB3FA4A-2B4E-4B3C-82F4-32ADD34A923E}">
      <dgm:prSet/>
      <dgm:spPr/>
      <dgm:t>
        <a:bodyPr/>
        <a:lstStyle/>
        <a:p>
          <a:r>
            <a:rPr lang="en-US"/>
            <a:t>Never have to tell you have a disability. </a:t>
          </a:r>
        </a:p>
      </dgm:t>
    </dgm:pt>
    <dgm:pt modelId="{514B5C66-6EBB-4FAE-9834-767220C3E267}" type="parTrans" cxnId="{F36CE04A-5E11-447D-AF9E-3690BB087198}">
      <dgm:prSet/>
      <dgm:spPr/>
      <dgm:t>
        <a:bodyPr/>
        <a:lstStyle/>
        <a:p>
          <a:endParaRPr lang="en-US"/>
        </a:p>
      </dgm:t>
    </dgm:pt>
    <dgm:pt modelId="{DE764B76-80AE-41FA-9EB8-A5B83BF73F1E}" type="sibTrans" cxnId="{F36CE04A-5E11-447D-AF9E-3690BB087198}">
      <dgm:prSet/>
      <dgm:spPr/>
      <dgm:t>
        <a:bodyPr/>
        <a:lstStyle/>
        <a:p>
          <a:endParaRPr lang="en-US"/>
        </a:p>
      </dgm:t>
    </dgm:pt>
    <dgm:pt modelId="{061C0E2E-D126-489A-AE4B-0A52B43E7496}">
      <dgm:prSet/>
      <dgm:spPr/>
      <dgm:t>
        <a:bodyPr/>
        <a:lstStyle/>
        <a:p>
          <a:r>
            <a:rPr lang="en-US"/>
            <a:t>Disclose to get help or what you need.</a:t>
          </a:r>
        </a:p>
      </dgm:t>
    </dgm:pt>
    <dgm:pt modelId="{60A13E96-B370-4162-8E52-1BB43986008D}" type="parTrans" cxnId="{E4965C2D-7FAC-4744-92FE-AF6FE78D0589}">
      <dgm:prSet/>
      <dgm:spPr/>
      <dgm:t>
        <a:bodyPr/>
        <a:lstStyle/>
        <a:p>
          <a:endParaRPr lang="en-US"/>
        </a:p>
      </dgm:t>
    </dgm:pt>
    <dgm:pt modelId="{53DAB4F6-ECB8-4B29-89CF-1836E9CF0ED2}" type="sibTrans" cxnId="{E4965C2D-7FAC-4744-92FE-AF6FE78D0589}">
      <dgm:prSet/>
      <dgm:spPr/>
      <dgm:t>
        <a:bodyPr/>
        <a:lstStyle/>
        <a:p>
          <a:endParaRPr lang="en-US"/>
        </a:p>
      </dgm:t>
    </dgm:pt>
    <dgm:pt modelId="{466D0F6D-B7BD-4FDE-BC61-91A5015CC0AD}" type="pres">
      <dgm:prSet presAssocID="{1504007C-427F-4025-B404-F9781F29AC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702D64-7B83-4C5F-BEC8-BFE1C95EB80D}" type="pres">
      <dgm:prSet presAssocID="{FCB3FA4A-2B4E-4B3C-82F4-32ADD34A923E}" presName="hierRoot1" presStyleCnt="0"/>
      <dgm:spPr/>
    </dgm:pt>
    <dgm:pt modelId="{78996548-A4ED-4571-873B-6E7832D51BC7}" type="pres">
      <dgm:prSet presAssocID="{FCB3FA4A-2B4E-4B3C-82F4-32ADD34A923E}" presName="composite" presStyleCnt="0"/>
      <dgm:spPr/>
    </dgm:pt>
    <dgm:pt modelId="{9252280B-83F2-4782-A137-977FCF04028D}" type="pres">
      <dgm:prSet presAssocID="{FCB3FA4A-2B4E-4B3C-82F4-32ADD34A923E}" presName="background" presStyleLbl="node0" presStyleIdx="0" presStyleCnt="2"/>
      <dgm:spPr/>
    </dgm:pt>
    <dgm:pt modelId="{B1F247AB-BDF8-4640-8690-1E6A2954031E}" type="pres">
      <dgm:prSet presAssocID="{FCB3FA4A-2B4E-4B3C-82F4-32ADD34A923E}" presName="text" presStyleLbl="fgAcc0" presStyleIdx="0" presStyleCnt="2">
        <dgm:presLayoutVars>
          <dgm:chPref val="3"/>
        </dgm:presLayoutVars>
      </dgm:prSet>
      <dgm:spPr/>
    </dgm:pt>
    <dgm:pt modelId="{22B9EB81-363B-4489-9B55-C59483959C66}" type="pres">
      <dgm:prSet presAssocID="{FCB3FA4A-2B4E-4B3C-82F4-32ADD34A923E}" presName="hierChild2" presStyleCnt="0"/>
      <dgm:spPr/>
    </dgm:pt>
    <dgm:pt modelId="{104093E0-F54C-4DEC-AA0F-DABB94758C49}" type="pres">
      <dgm:prSet presAssocID="{061C0E2E-D126-489A-AE4B-0A52B43E7496}" presName="hierRoot1" presStyleCnt="0"/>
      <dgm:spPr/>
    </dgm:pt>
    <dgm:pt modelId="{C9CB4415-C3F0-47C7-BE9B-1A11F1997E9B}" type="pres">
      <dgm:prSet presAssocID="{061C0E2E-D126-489A-AE4B-0A52B43E7496}" presName="composite" presStyleCnt="0"/>
      <dgm:spPr/>
    </dgm:pt>
    <dgm:pt modelId="{2DCD73F2-E27A-43B1-8584-CC73B3F411D2}" type="pres">
      <dgm:prSet presAssocID="{061C0E2E-D126-489A-AE4B-0A52B43E7496}" presName="background" presStyleLbl="node0" presStyleIdx="1" presStyleCnt="2"/>
      <dgm:spPr/>
    </dgm:pt>
    <dgm:pt modelId="{72A9C67F-CE18-4C0A-8667-848D4288836C}" type="pres">
      <dgm:prSet presAssocID="{061C0E2E-D126-489A-AE4B-0A52B43E7496}" presName="text" presStyleLbl="fgAcc0" presStyleIdx="1" presStyleCnt="2">
        <dgm:presLayoutVars>
          <dgm:chPref val="3"/>
        </dgm:presLayoutVars>
      </dgm:prSet>
      <dgm:spPr/>
    </dgm:pt>
    <dgm:pt modelId="{FDF2B263-F352-4DB6-9B0C-2FD0CB7864A6}" type="pres">
      <dgm:prSet presAssocID="{061C0E2E-D126-489A-AE4B-0A52B43E7496}" presName="hierChild2" presStyleCnt="0"/>
      <dgm:spPr/>
    </dgm:pt>
  </dgm:ptLst>
  <dgm:cxnLst>
    <dgm:cxn modelId="{B8B8C605-CBBA-4019-8BDC-46BDD651D031}" type="presOf" srcId="{061C0E2E-D126-489A-AE4B-0A52B43E7496}" destId="{72A9C67F-CE18-4C0A-8667-848D4288836C}" srcOrd="0" destOrd="0" presId="urn:microsoft.com/office/officeart/2005/8/layout/hierarchy1"/>
    <dgm:cxn modelId="{D7F82B2A-45FB-44CF-A660-69060BE72FBA}" type="presOf" srcId="{FCB3FA4A-2B4E-4B3C-82F4-32ADD34A923E}" destId="{B1F247AB-BDF8-4640-8690-1E6A2954031E}" srcOrd="0" destOrd="0" presId="urn:microsoft.com/office/officeart/2005/8/layout/hierarchy1"/>
    <dgm:cxn modelId="{E4965C2D-7FAC-4744-92FE-AF6FE78D0589}" srcId="{1504007C-427F-4025-B404-F9781F29AC45}" destId="{061C0E2E-D126-489A-AE4B-0A52B43E7496}" srcOrd="1" destOrd="0" parTransId="{60A13E96-B370-4162-8E52-1BB43986008D}" sibTransId="{53DAB4F6-ECB8-4B29-89CF-1836E9CF0ED2}"/>
    <dgm:cxn modelId="{F36CE04A-5E11-447D-AF9E-3690BB087198}" srcId="{1504007C-427F-4025-B404-F9781F29AC45}" destId="{FCB3FA4A-2B4E-4B3C-82F4-32ADD34A923E}" srcOrd="0" destOrd="0" parTransId="{514B5C66-6EBB-4FAE-9834-767220C3E267}" sibTransId="{DE764B76-80AE-41FA-9EB8-A5B83BF73F1E}"/>
    <dgm:cxn modelId="{3470EDAC-16DE-4503-BA50-F57C4290F7D5}" type="presOf" srcId="{1504007C-427F-4025-B404-F9781F29AC45}" destId="{466D0F6D-B7BD-4FDE-BC61-91A5015CC0AD}" srcOrd="0" destOrd="0" presId="urn:microsoft.com/office/officeart/2005/8/layout/hierarchy1"/>
    <dgm:cxn modelId="{5F624174-F44E-4B70-823C-5285C2C17971}" type="presParOf" srcId="{466D0F6D-B7BD-4FDE-BC61-91A5015CC0AD}" destId="{F9702D64-7B83-4C5F-BEC8-BFE1C95EB80D}" srcOrd="0" destOrd="0" presId="urn:microsoft.com/office/officeart/2005/8/layout/hierarchy1"/>
    <dgm:cxn modelId="{058C98A0-6D30-40DD-9938-8760ED0490BF}" type="presParOf" srcId="{F9702D64-7B83-4C5F-BEC8-BFE1C95EB80D}" destId="{78996548-A4ED-4571-873B-6E7832D51BC7}" srcOrd="0" destOrd="0" presId="urn:microsoft.com/office/officeart/2005/8/layout/hierarchy1"/>
    <dgm:cxn modelId="{E9C1E3C9-924D-4753-BCD8-7E029F1024DB}" type="presParOf" srcId="{78996548-A4ED-4571-873B-6E7832D51BC7}" destId="{9252280B-83F2-4782-A137-977FCF04028D}" srcOrd="0" destOrd="0" presId="urn:microsoft.com/office/officeart/2005/8/layout/hierarchy1"/>
    <dgm:cxn modelId="{D3FC0D49-687F-4FF3-ABAC-A763016EED0F}" type="presParOf" srcId="{78996548-A4ED-4571-873B-6E7832D51BC7}" destId="{B1F247AB-BDF8-4640-8690-1E6A2954031E}" srcOrd="1" destOrd="0" presId="urn:microsoft.com/office/officeart/2005/8/layout/hierarchy1"/>
    <dgm:cxn modelId="{D8BB1E05-75E5-4CD9-A1E3-AB40D1DAF821}" type="presParOf" srcId="{F9702D64-7B83-4C5F-BEC8-BFE1C95EB80D}" destId="{22B9EB81-363B-4489-9B55-C59483959C66}" srcOrd="1" destOrd="0" presId="urn:microsoft.com/office/officeart/2005/8/layout/hierarchy1"/>
    <dgm:cxn modelId="{5C68A4E2-7966-46BE-AB94-99E7B2054E12}" type="presParOf" srcId="{466D0F6D-B7BD-4FDE-BC61-91A5015CC0AD}" destId="{104093E0-F54C-4DEC-AA0F-DABB94758C49}" srcOrd="1" destOrd="0" presId="urn:microsoft.com/office/officeart/2005/8/layout/hierarchy1"/>
    <dgm:cxn modelId="{50663BDA-95D7-4425-B0EC-564297D43A7A}" type="presParOf" srcId="{104093E0-F54C-4DEC-AA0F-DABB94758C49}" destId="{C9CB4415-C3F0-47C7-BE9B-1A11F1997E9B}" srcOrd="0" destOrd="0" presId="urn:microsoft.com/office/officeart/2005/8/layout/hierarchy1"/>
    <dgm:cxn modelId="{ADB8274C-F1D3-4031-8CFA-2B94622364DE}" type="presParOf" srcId="{C9CB4415-C3F0-47C7-BE9B-1A11F1997E9B}" destId="{2DCD73F2-E27A-43B1-8584-CC73B3F411D2}" srcOrd="0" destOrd="0" presId="urn:microsoft.com/office/officeart/2005/8/layout/hierarchy1"/>
    <dgm:cxn modelId="{B6430598-2119-4BD0-B893-6D98A7668573}" type="presParOf" srcId="{C9CB4415-C3F0-47C7-BE9B-1A11F1997E9B}" destId="{72A9C67F-CE18-4C0A-8667-848D4288836C}" srcOrd="1" destOrd="0" presId="urn:microsoft.com/office/officeart/2005/8/layout/hierarchy1"/>
    <dgm:cxn modelId="{96756D86-A7A0-40FE-9071-F8AB2F746B3F}" type="presParOf" srcId="{104093E0-F54C-4DEC-AA0F-DABB94758C49}" destId="{FDF2B263-F352-4DB6-9B0C-2FD0CB7864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CE4687-42AF-4197-AF91-0B58E71A46AC}" type="doc">
      <dgm:prSet loTypeId="urn:microsoft.com/office/officeart/2005/8/layout/hierarchy1" loCatId="hierarchy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231E8EE-B19A-402B-A5B5-7F7C6012878F}">
      <dgm:prSet/>
      <dgm:spPr/>
      <dgm:t>
        <a:bodyPr/>
        <a:lstStyle/>
        <a:p>
          <a:r>
            <a:rPr lang="en-US"/>
            <a:t>How does my disability make it difficult to do something? </a:t>
          </a:r>
        </a:p>
      </dgm:t>
    </dgm:pt>
    <dgm:pt modelId="{D0FA7ACD-4950-4DEA-8978-B84836B55C0D}" type="parTrans" cxnId="{739ABB13-C6BC-49AF-BE7A-32019E8E1F83}">
      <dgm:prSet/>
      <dgm:spPr/>
      <dgm:t>
        <a:bodyPr/>
        <a:lstStyle/>
        <a:p>
          <a:endParaRPr lang="en-US"/>
        </a:p>
      </dgm:t>
    </dgm:pt>
    <dgm:pt modelId="{930420F6-DB21-4AA7-BE8C-87E3A9D7B060}" type="sibTrans" cxnId="{739ABB13-C6BC-49AF-BE7A-32019E8E1F83}">
      <dgm:prSet/>
      <dgm:spPr/>
      <dgm:t>
        <a:bodyPr/>
        <a:lstStyle/>
        <a:p>
          <a:endParaRPr lang="en-US"/>
        </a:p>
      </dgm:t>
    </dgm:pt>
    <dgm:pt modelId="{3FE757E0-55CD-434D-AB6E-373AB0B23E22}">
      <dgm:prSet/>
      <dgm:spPr/>
      <dgm:t>
        <a:bodyPr/>
        <a:lstStyle/>
        <a:p>
          <a:r>
            <a:rPr lang="en-US"/>
            <a:t>What help do I need? </a:t>
          </a:r>
        </a:p>
      </dgm:t>
    </dgm:pt>
    <dgm:pt modelId="{9B54FE6F-678F-4187-A8CD-1EFBDB621BBE}" type="parTrans" cxnId="{CF3DE1B0-C48E-4298-8DA0-DDF9C1061897}">
      <dgm:prSet/>
      <dgm:spPr/>
      <dgm:t>
        <a:bodyPr/>
        <a:lstStyle/>
        <a:p>
          <a:endParaRPr lang="en-US"/>
        </a:p>
      </dgm:t>
    </dgm:pt>
    <dgm:pt modelId="{DF389836-3E47-441A-B13C-213D33E4DA0D}" type="sibTrans" cxnId="{CF3DE1B0-C48E-4298-8DA0-DDF9C1061897}">
      <dgm:prSet/>
      <dgm:spPr/>
      <dgm:t>
        <a:bodyPr/>
        <a:lstStyle/>
        <a:p>
          <a:endParaRPr lang="en-US"/>
        </a:p>
      </dgm:t>
    </dgm:pt>
    <dgm:pt modelId="{A43C609E-4DA9-4959-9488-5CDCF119CA15}" type="pres">
      <dgm:prSet presAssocID="{B2CE4687-42AF-4197-AF91-0B58E71A46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E4DECF6-E966-4D58-A0CA-8C9A84727B47}" type="pres">
      <dgm:prSet presAssocID="{7231E8EE-B19A-402B-A5B5-7F7C6012878F}" presName="hierRoot1" presStyleCnt="0"/>
      <dgm:spPr/>
    </dgm:pt>
    <dgm:pt modelId="{4517D307-DEEB-45C4-8CA5-2C6AF60FF931}" type="pres">
      <dgm:prSet presAssocID="{7231E8EE-B19A-402B-A5B5-7F7C6012878F}" presName="composite" presStyleCnt="0"/>
      <dgm:spPr/>
    </dgm:pt>
    <dgm:pt modelId="{D6388E7F-7CFD-49CA-BFF2-87093037855D}" type="pres">
      <dgm:prSet presAssocID="{7231E8EE-B19A-402B-A5B5-7F7C6012878F}" presName="background" presStyleLbl="node0" presStyleIdx="0" presStyleCnt="2"/>
      <dgm:spPr/>
    </dgm:pt>
    <dgm:pt modelId="{9FACF90F-06C8-45AB-A335-79C78337C0CD}" type="pres">
      <dgm:prSet presAssocID="{7231E8EE-B19A-402B-A5B5-7F7C6012878F}" presName="text" presStyleLbl="fgAcc0" presStyleIdx="0" presStyleCnt="2">
        <dgm:presLayoutVars>
          <dgm:chPref val="3"/>
        </dgm:presLayoutVars>
      </dgm:prSet>
      <dgm:spPr/>
    </dgm:pt>
    <dgm:pt modelId="{B591C2DE-F692-48AE-A678-3776D8E49C7A}" type="pres">
      <dgm:prSet presAssocID="{7231E8EE-B19A-402B-A5B5-7F7C6012878F}" presName="hierChild2" presStyleCnt="0"/>
      <dgm:spPr/>
    </dgm:pt>
    <dgm:pt modelId="{3CA015E8-B18D-40AE-8E7C-FA65FF29F724}" type="pres">
      <dgm:prSet presAssocID="{3FE757E0-55CD-434D-AB6E-373AB0B23E22}" presName="hierRoot1" presStyleCnt="0"/>
      <dgm:spPr/>
    </dgm:pt>
    <dgm:pt modelId="{18D3CA16-296C-48F9-B213-E9B9FFD46B82}" type="pres">
      <dgm:prSet presAssocID="{3FE757E0-55CD-434D-AB6E-373AB0B23E22}" presName="composite" presStyleCnt="0"/>
      <dgm:spPr/>
    </dgm:pt>
    <dgm:pt modelId="{E576E930-C859-4F4A-A07E-BB85EEA1F198}" type="pres">
      <dgm:prSet presAssocID="{3FE757E0-55CD-434D-AB6E-373AB0B23E22}" presName="background" presStyleLbl="node0" presStyleIdx="1" presStyleCnt="2"/>
      <dgm:spPr/>
    </dgm:pt>
    <dgm:pt modelId="{9ED5E516-981D-45A7-B8D3-FC1B6FDB0199}" type="pres">
      <dgm:prSet presAssocID="{3FE757E0-55CD-434D-AB6E-373AB0B23E22}" presName="text" presStyleLbl="fgAcc0" presStyleIdx="1" presStyleCnt="2">
        <dgm:presLayoutVars>
          <dgm:chPref val="3"/>
        </dgm:presLayoutVars>
      </dgm:prSet>
      <dgm:spPr/>
    </dgm:pt>
    <dgm:pt modelId="{DA324761-385E-4C4A-9DA4-72C0DFD3C2BE}" type="pres">
      <dgm:prSet presAssocID="{3FE757E0-55CD-434D-AB6E-373AB0B23E22}" presName="hierChild2" presStyleCnt="0"/>
      <dgm:spPr/>
    </dgm:pt>
  </dgm:ptLst>
  <dgm:cxnLst>
    <dgm:cxn modelId="{739ABB13-C6BC-49AF-BE7A-32019E8E1F83}" srcId="{B2CE4687-42AF-4197-AF91-0B58E71A46AC}" destId="{7231E8EE-B19A-402B-A5B5-7F7C6012878F}" srcOrd="0" destOrd="0" parTransId="{D0FA7ACD-4950-4DEA-8978-B84836B55C0D}" sibTransId="{930420F6-DB21-4AA7-BE8C-87E3A9D7B060}"/>
    <dgm:cxn modelId="{0314A82C-AB8E-448B-8C43-EBD32F09AF84}" type="presOf" srcId="{B2CE4687-42AF-4197-AF91-0B58E71A46AC}" destId="{A43C609E-4DA9-4959-9488-5CDCF119CA15}" srcOrd="0" destOrd="0" presId="urn:microsoft.com/office/officeart/2005/8/layout/hierarchy1"/>
    <dgm:cxn modelId="{CF3DE1B0-C48E-4298-8DA0-DDF9C1061897}" srcId="{B2CE4687-42AF-4197-AF91-0B58E71A46AC}" destId="{3FE757E0-55CD-434D-AB6E-373AB0B23E22}" srcOrd="1" destOrd="0" parTransId="{9B54FE6F-678F-4187-A8CD-1EFBDB621BBE}" sibTransId="{DF389836-3E47-441A-B13C-213D33E4DA0D}"/>
    <dgm:cxn modelId="{C18893CA-C316-4CAF-BE72-6C08E071710B}" type="presOf" srcId="{3FE757E0-55CD-434D-AB6E-373AB0B23E22}" destId="{9ED5E516-981D-45A7-B8D3-FC1B6FDB0199}" srcOrd="0" destOrd="0" presId="urn:microsoft.com/office/officeart/2005/8/layout/hierarchy1"/>
    <dgm:cxn modelId="{8223EFDF-63C7-472F-84A8-55D67F0CD4BD}" type="presOf" srcId="{7231E8EE-B19A-402B-A5B5-7F7C6012878F}" destId="{9FACF90F-06C8-45AB-A335-79C78337C0CD}" srcOrd="0" destOrd="0" presId="urn:microsoft.com/office/officeart/2005/8/layout/hierarchy1"/>
    <dgm:cxn modelId="{D4D4716C-27B6-4841-96E9-6C851077F3A2}" type="presParOf" srcId="{A43C609E-4DA9-4959-9488-5CDCF119CA15}" destId="{CE4DECF6-E966-4D58-A0CA-8C9A84727B47}" srcOrd="0" destOrd="0" presId="urn:microsoft.com/office/officeart/2005/8/layout/hierarchy1"/>
    <dgm:cxn modelId="{322D9C23-332E-4C33-A261-01000D36ED22}" type="presParOf" srcId="{CE4DECF6-E966-4D58-A0CA-8C9A84727B47}" destId="{4517D307-DEEB-45C4-8CA5-2C6AF60FF931}" srcOrd="0" destOrd="0" presId="urn:microsoft.com/office/officeart/2005/8/layout/hierarchy1"/>
    <dgm:cxn modelId="{3FF083DD-844C-4FF9-8411-4E7CDD64A219}" type="presParOf" srcId="{4517D307-DEEB-45C4-8CA5-2C6AF60FF931}" destId="{D6388E7F-7CFD-49CA-BFF2-87093037855D}" srcOrd="0" destOrd="0" presId="urn:microsoft.com/office/officeart/2005/8/layout/hierarchy1"/>
    <dgm:cxn modelId="{582D2C65-373B-4230-85FF-90429AEEA2C6}" type="presParOf" srcId="{4517D307-DEEB-45C4-8CA5-2C6AF60FF931}" destId="{9FACF90F-06C8-45AB-A335-79C78337C0CD}" srcOrd="1" destOrd="0" presId="urn:microsoft.com/office/officeart/2005/8/layout/hierarchy1"/>
    <dgm:cxn modelId="{52459B10-328A-4A2E-9452-7506691A9627}" type="presParOf" srcId="{CE4DECF6-E966-4D58-A0CA-8C9A84727B47}" destId="{B591C2DE-F692-48AE-A678-3776D8E49C7A}" srcOrd="1" destOrd="0" presId="urn:microsoft.com/office/officeart/2005/8/layout/hierarchy1"/>
    <dgm:cxn modelId="{3E36FBDD-D773-461F-A189-36D03C84DD43}" type="presParOf" srcId="{A43C609E-4DA9-4959-9488-5CDCF119CA15}" destId="{3CA015E8-B18D-40AE-8E7C-FA65FF29F724}" srcOrd="1" destOrd="0" presId="urn:microsoft.com/office/officeart/2005/8/layout/hierarchy1"/>
    <dgm:cxn modelId="{DD92B49B-E201-48A2-94E3-9CB00BC32326}" type="presParOf" srcId="{3CA015E8-B18D-40AE-8E7C-FA65FF29F724}" destId="{18D3CA16-296C-48F9-B213-E9B9FFD46B82}" srcOrd="0" destOrd="0" presId="urn:microsoft.com/office/officeart/2005/8/layout/hierarchy1"/>
    <dgm:cxn modelId="{E6089237-9A73-4EA6-B41F-2CDDFF8C96EF}" type="presParOf" srcId="{18D3CA16-296C-48F9-B213-E9B9FFD46B82}" destId="{E576E930-C859-4F4A-A07E-BB85EEA1F198}" srcOrd="0" destOrd="0" presId="urn:microsoft.com/office/officeart/2005/8/layout/hierarchy1"/>
    <dgm:cxn modelId="{BFCE5F65-3C1D-4619-99A4-3F069F90ACB7}" type="presParOf" srcId="{18D3CA16-296C-48F9-B213-E9B9FFD46B82}" destId="{9ED5E516-981D-45A7-B8D3-FC1B6FDB0199}" srcOrd="1" destOrd="0" presId="urn:microsoft.com/office/officeart/2005/8/layout/hierarchy1"/>
    <dgm:cxn modelId="{6394633F-703A-4C0D-8349-92F9FC260FB1}" type="presParOf" srcId="{3CA015E8-B18D-40AE-8E7C-FA65FF29F724}" destId="{DA324761-385E-4C4A-9DA4-72C0DFD3C2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6E7BCF-40EA-405A-928F-824FCBCF96CD}" type="doc">
      <dgm:prSet loTypeId="urn:microsoft.com/office/officeart/2005/8/layout/hierarchy1" loCatId="hierarchy" qsTypeId="urn:microsoft.com/office/officeart/2005/8/quickstyle/simple4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819EF999-BBC6-49F0-9F4E-765F3A85D174}">
      <dgm:prSet/>
      <dgm:spPr/>
      <dgm:t>
        <a:bodyPr/>
        <a:lstStyle/>
        <a:p>
          <a:r>
            <a:rPr lang="en-US"/>
            <a:t>Unsure about what to say? </a:t>
          </a:r>
        </a:p>
      </dgm:t>
    </dgm:pt>
    <dgm:pt modelId="{E618E756-BC8F-483F-BE55-DC8019DDDBAE}" type="parTrans" cxnId="{B42AA889-7B94-472F-BE29-19ABD8DACA76}">
      <dgm:prSet/>
      <dgm:spPr/>
      <dgm:t>
        <a:bodyPr/>
        <a:lstStyle/>
        <a:p>
          <a:endParaRPr lang="en-US"/>
        </a:p>
      </dgm:t>
    </dgm:pt>
    <dgm:pt modelId="{D1E55C00-3EC8-4509-855D-DBF706BCB40C}" type="sibTrans" cxnId="{B42AA889-7B94-472F-BE29-19ABD8DACA76}">
      <dgm:prSet/>
      <dgm:spPr/>
      <dgm:t>
        <a:bodyPr/>
        <a:lstStyle/>
        <a:p>
          <a:endParaRPr lang="en-US"/>
        </a:p>
      </dgm:t>
    </dgm:pt>
    <dgm:pt modelId="{2760DD71-00C3-4304-BB4E-308E25EC73C0}">
      <dgm:prSet/>
      <dgm:spPr/>
      <dgm:t>
        <a:bodyPr/>
        <a:lstStyle/>
        <a:p>
          <a:r>
            <a:rPr lang="en-US"/>
            <a:t>Talk to someone you trust. </a:t>
          </a:r>
        </a:p>
      </dgm:t>
    </dgm:pt>
    <dgm:pt modelId="{9B436130-FD64-4A4B-AAE7-3D79C69E17D1}" type="parTrans" cxnId="{346A7C02-351B-4CF8-9B4F-DB3C421B892D}">
      <dgm:prSet/>
      <dgm:spPr/>
      <dgm:t>
        <a:bodyPr/>
        <a:lstStyle/>
        <a:p>
          <a:endParaRPr lang="en-US"/>
        </a:p>
      </dgm:t>
    </dgm:pt>
    <dgm:pt modelId="{AF53485F-00DD-44DF-8DF8-F03AE79E6377}" type="sibTrans" cxnId="{346A7C02-351B-4CF8-9B4F-DB3C421B892D}">
      <dgm:prSet/>
      <dgm:spPr/>
      <dgm:t>
        <a:bodyPr/>
        <a:lstStyle/>
        <a:p>
          <a:endParaRPr lang="en-US"/>
        </a:p>
      </dgm:t>
    </dgm:pt>
    <dgm:pt modelId="{698828E7-72CA-4AE8-B81C-81E7ADA1194F}">
      <dgm:prSet/>
      <dgm:spPr/>
      <dgm:t>
        <a:bodyPr/>
        <a:lstStyle/>
        <a:p>
          <a:r>
            <a:rPr lang="en-US"/>
            <a:t>Always YOUR decision. </a:t>
          </a:r>
        </a:p>
      </dgm:t>
    </dgm:pt>
    <dgm:pt modelId="{E9BEAC7C-7E80-48FA-B04A-43D8E00CB2A8}" type="parTrans" cxnId="{D8925938-648F-410D-991B-C54B06188F0B}">
      <dgm:prSet/>
      <dgm:spPr/>
      <dgm:t>
        <a:bodyPr/>
        <a:lstStyle/>
        <a:p>
          <a:endParaRPr lang="en-US"/>
        </a:p>
      </dgm:t>
    </dgm:pt>
    <dgm:pt modelId="{FCD4B900-2939-424B-B5C9-45078CC3ECDB}" type="sibTrans" cxnId="{D8925938-648F-410D-991B-C54B06188F0B}">
      <dgm:prSet/>
      <dgm:spPr/>
      <dgm:t>
        <a:bodyPr/>
        <a:lstStyle/>
        <a:p>
          <a:endParaRPr lang="en-US"/>
        </a:p>
      </dgm:t>
    </dgm:pt>
    <dgm:pt modelId="{BF528361-07E3-4B71-BD1A-98E74E43BD9C}" type="pres">
      <dgm:prSet presAssocID="{DC6E7BCF-40EA-405A-928F-824FCBCF96C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0C8306-ADFC-492D-9955-A6970A669733}" type="pres">
      <dgm:prSet presAssocID="{819EF999-BBC6-49F0-9F4E-765F3A85D174}" presName="hierRoot1" presStyleCnt="0"/>
      <dgm:spPr/>
    </dgm:pt>
    <dgm:pt modelId="{54FD813F-2D7D-4184-93EA-E87FB06F2F39}" type="pres">
      <dgm:prSet presAssocID="{819EF999-BBC6-49F0-9F4E-765F3A85D174}" presName="composite" presStyleCnt="0"/>
      <dgm:spPr/>
    </dgm:pt>
    <dgm:pt modelId="{72FF528F-636E-49E3-B4B0-13C999028AED}" type="pres">
      <dgm:prSet presAssocID="{819EF999-BBC6-49F0-9F4E-765F3A85D174}" presName="background" presStyleLbl="node0" presStyleIdx="0" presStyleCnt="3"/>
      <dgm:spPr/>
    </dgm:pt>
    <dgm:pt modelId="{3D7BFE7F-A59E-4529-96C5-1C387B9DEDCB}" type="pres">
      <dgm:prSet presAssocID="{819EF999-BBC6-49F0-9F4E-765F3A85D174}" presName="text" presStyleLbl="fgAcc0" presStyleIdx="0" presStyleCnt="3">
        <dgm:presLayoutVars>
          <dgm:chPref val="3"/>
        </dgm:presLayoutVars>
      </dgm:prSet>
      <dgm:spPr/>
    </dgm:pt>
    <dgm:pt modelId="{9E219068-2183-48DE-8248-1A65098720F0}" type="pres">
      <dgm:prSet presAssocID="{819EF999-BBC6-49F0-9F4E-765F3A85D174}" presName="hierChild2" presStyleCnt="0"/>
      <dgm:spPr/>
    </dgm:pt>
    <dgm:pt modelId="{D5E74B12-7125-4889-92D6-170CBE8CBAC8}" type="pres">
      <dgm:prSet presAssocID="{2760DD71-00C3-4304-BB4E-308E25EC73C0}" presName="hierRoot1" presStyleCnt="0"/>
      <dgm:spPr/>
    </dgm:pt>
    <dgm:pt modelId="{45EAD3B8-E6F9-4734-BAE9-F07B999F94EE}" type="pres">
      <dgm:prSet presAssocID="{2760DD71-00C3-4304-BB4E-308E25EC73C0}" presName="composite" presStyleCnt="0"/>
      <dgm:spPr/>
    </dgm:pt>
    <dgm:pt modelId="{79A39B95-7592-4E03-994E-2C4772A01A82}" type="pres">
      <dgm:prSet presAssocID="{2760DD71-00C3-4304-BB4E-308E25EC73C0}" presName="background" presStyleLbl="node0" presStyleIdx="1" presStyleCnt="3"/>
      <dgm:spPr/>
    </dgm:pt>
    <dgm:pt modelId="{7B3D3403-4262-4BBB-964A-F2E944ACB7F6}" type="pres">
      <dgm:prSet presAssocID="{2760DD71-00C3-4304-BB4E-308E25EC73C0}" presName="text" presStyleLbl="fgAcc0" presStyleIdx="1" presStyleCnt="3">
        <dgm:presLayoutVars>
          <dgm:chPref val="3"/>
        </dgm:presLayoutVars>
      </dgm:prSet>
      <dgm:spPr/>
    </dgm:pt>
    <dgm:pt modelId="{646740C0-BF8F-4DE5-825B-119D1E1E4CC3}" type="pres">
      <dgm:prSet presAssocID="{2760DD71-00C3-4304-BB4E-308E25EC73C0}" presName="hierChild2" presStyleCnt="0"/>
      <dgm:spPr/>
    </dgm:pt>
    <dgm:pt modelId="{549EDF49-3BC3-4237-B88D-17E37C28C7AE}" type="pres">
      <dgm:prSet presAssocID="{698828E7-72CA-4AE8-B81C-81E7ADA1194F}" presName="hierRoot1" presStyleCnt="0"/>
      <dgm:spPr/>
    </dgm:pt>
    <dgm:pt modelId="{428ADDF7-D99E-475A-ADB9-F0961F5A64BF}" type="pres">
      <dgm:prSet presAssocID="{698828E7-72CA-4AE8-B81C-81E7ADA1194F}" presName="composite" presStyleCnt="0"/>
      <dgm:spPr/>
    </dgm:pt>
    <dgm:pt modelId="{4CFEB428-A6F5-49D9-908E-16944EA3B6C8}" type="pres">
      <dgm:prSet presAssocID="{698828E7-72CA-4AE8-B81C-81E7ADA1194F}" presName="background" presStyleLbl="node0" presStyleIdx="2" presStyleCnt="3"/>
      <dgm:spPr/>
    </dgm:pt>
    <dgm:pt modelId="{F041D867-3D2D-49AA-9A09-A9D16A25A3CB}" type="pres">
      <dgm:prSet presAssocID="{698828E7-72CA-4AE8-B81C-81E7ADA1194F}" presName="text" presStyleLbl="fgAcc0" presStyleIdx="2" presStyleCnt="3">
        <dgm:presLayoutVars>
          <dgm:chPref val="3"/>
        </dgm:presLayoutVars>
      </dgm:prSet>
      <dgm:spPr/>
    </dgm:pt>
    <dgm:pt modelId="{DCB50ACA-D7A1-4FE9-AFE8-5A94181EA406}" type="pres">
      <dgm:prSet presAssocID="{698828E7-72CA-4AE8-B81C-81E7ADA1194F}" presName="hierChild2" presStyleCnt="0"/>
      <dgm:spPr/>
    </dgm:pt>
  </dgm:ptLst>
  <dgm:cxnLst>
    <dgm:cxn modelId="{346A7C02-351B-4CF8-9B4F-DB3C421B892D}" srcId="{DC6E7BCF-40EA-405A-928F-824FCBCF96CD}" destId="{2760DD71-00C3-4304-BB4E-308E25EC73C0}" srcOrd="1" destOrd="0" parTransId="{9B436130-FD64-4A4B-AAE7-3D79C69E17D1}" sibTransId="{AF53485F-00DD-44DF-8DF8-F03AE79E6377}"/>
    <dgm:cxn modelId="{30305815-E532-414D-A2B4-D2916391A852}" type="presOf" srcId="{DC6E7BCF-40EA-405A-928F-824FCBCF96CD}" destId="{BF528361-07E3-4B71-BD1A-98E74E43BD9C}" srcOrd="0" destOrd="0" presId="urn:microsoft.com/office/officeart/2005/8/layout/hierarchy1"/>
    <dgm:cxn modelId="{D8925938-648F-410D-991B-C54B06188F0B}" srcId="{DC6E7BCF-40EA-405A-928F-824FCBCF96CD}" destId="{698828E7-72CA-4AE8-B81C-81E7ADA1194F}" srcOrd="2" destOrd="0" parTransId="{E9BEAC7C-7E80-48FA-B04A-43D8E00CB2A8}" sibTransId="{FCD4B900-2939-424B-B5C9-45078CC3ECDB}"/>
    <dgm:cxn modelId="{3A1D2D86-2333-4398-AAD5-07967F36437E}" type="presOf" srcId="{2760DD71-00C3-4304-BB4E-308E25EC73C0}" destId="{7B3D3403-4262-4BBB-964A-F2E944ACB7F6}" srcOrd="0" destOrd="0" presId="urn:microsoft.com/office/officeart/2005/8/layout/hierarchy1"/>
    <dgm:cxn modelId="{B42AA889-7B94-472F-BE29-19ABD8DACA76}" srcId="{DC6E7BCF-40EA-405A-928F-824FCBCF96CD}" destId="{819EF999-BBC6-49F0-9F4E-765F3A85D174}" srcOrd="0" destOrd="0" parTransId="{E618E756-BC8F-483F-BE55-DC8019DDDBAE}" sibTransId="{D1E55C00-3EC8-4509-855D-DBF706BCB40C}"/>
    <dgm:cxn modelId="{471D9EA6-DDA0-47E9-80A8-B95740CE7061}" type="presOf" srcId="{819EF999-BBC6-49F0-9F4E-765F3A85D174}" destId="{3D7BFE7F-A59E-4529-96C5-1C387B9DEDCB}" srcOrd="0" destOrd="0" presId="urn:microsoft.com/office/officeart/2005/8/layout/hierarchy1"/>
    <dgm:cxn modelId="{EF8593E3-FD8F-4FE4-B16F-C64878F0AC2E}" type="presOf" srcId="{698828E7-72CA-4AE8-B81C-81E7ADA1194F}" destId="{F041D867-3D2D-49AA-9A09-A9D16A25A3CB}" srcOrd="0" destOrd="0" presId="urn:microsoft.com/office/officeart/2005/8/layout/hierarchy1"/>
    <dgm:cxn modelId="{2E561688-6A52-4EB1-8BB7-87E53B6B57AA}" type="presParOf" srcId="{BF528361-07E3-4B71-BD1A-98E74E43BD9C}" destId="{F80C8306-ADFC-492D-9955-A6970A669733}" srcOrd="0" destOrd="0" presId="urn:microsoft.com/office/officeart/2005/8/layout/hierarchy1"/>
    <dgm:cxn modelId="{FC322812-DE53-47A4-8F43-B63A3ED3BD02}" type="presParOf" srcId="{F80C8306-ADFC-492D-9955-A6970A669733}" destId="{54FD813F-2D7D-4184-93EA-E87FB06F2F39}" srcOrd="0" destOrd="0" presId="urn:microsoft.com/office/officeart/2005/8/layout/hierarchy1"/>
    <dgm:cxn modelId="{9A0DAB4F-78D1-42A2-9737-0791D69466CA}" type="presParOf" srcId="{54FD813F-2D7D-4184-93EA-E87FB06F2F39}" destId="{72FF528F-636E-49E3-B4B0-13C999028AED}" srcOrd="0" destOrd="0" presId="urn:microsoft.com/office/officeart/2005/8/layout/hierarchy1"/>
    <dgm:cxn modelId="{80D2D995-EDA1-4B72-82B4-9762FF35B40F}" type="presParOf" srcId="{54FD813F-2D7D-4184-93EA-E87FB06F2F39}" destId="{3D7BFE7F-A59E-4529-96C5-1C387B9DEDCB}" srcOrd="1" destOrd="0" presId="urn:microsoft.com/office/officeart/2005/8/layout/hierarchy1"/>
    <dgm:cxn modelId="{2B26722E-DAB9-4A66-92CE-84B31F722E37}" type="presParOf" srcId="{F80C8306-ADFC-492D-9955-A6970A669733}" destId="{9E219068-2183-48DE-8248-1A65098720F0}" srcOrd="1" destOrd="0" presId="urn:microsoft.com/office/officeart/2005/8/layout/hierarchy1"/>
    <dgm:cxn modelId="{39DAF948-E439-4EF8-A527-298138CA86FC}" type="presParOf" srcId="{BF528361-07E3-4B71-BD1A-98E74E43BD9C}" destId="{D5E74B12-7125-4889-92D6-170CBE8CBAC8}" srcOrd="1" destOrd="0" presId="urn:microsoft.com/office/officeart/2005/8/layout/hierarchy1"/>
    <dgm:cxn modelId="{B0F4CE4E-C728-4D42-B561-72F1FE31DBD5}" type="presParOf" srcId="{D5E74B12-7125-4889-92D6-170CBE8CBAC8}" destId="{45EAD3B8-E6F9-4734-BAE9-F07B999F94EE}" srcOrd="0" destOrd="0" presId="urn:microsoft.com/office/officeart/2005/8/layout/hierarchy1"/>
    <dgm:cxn modelId="{B3F0FEDB-C882-49F0-84B4-3B7FE77622BC}" type="presParOf" srcId="{45EAD3B8-E6F9-4734-BAE9-F07B999F94EE}" destId="{79A39B95-7592-4E03-994E-2C4772A01A82}" srcOrd="0" destOrd="0" presId="urn:microsoft.com/office/officeart/2005/8/layout/hierarchy1"/>
    <dgm:cxn modelId="{AD4B8EA6-DD7C-4716-93BF-8DE6ACFE8CCA}" type="presParOf" srcId="{45EAD3B8-E6F9-4734-BAE9-F07B999F94EE}" destId="{7B3D3403-4262-4BBB-964A-F2E944ACB7F6}" srcOrd="1" destOrd="0" presId="urn:microsoft.com/office/officeart/2005/8/layout/hierarchy1"/>
    <dgm:cxn modelId="{667AB095-AA35-4C64-938F-C06DCE68107E}" type="presParOf" srcId="{D5E74B12-7125-4889-92D6-170CBE8CBAC8}" destId="{646740C0-BF8F-4DE5-825B-119D1E1E4CC3}" srcOrd="1" destOrd="0" presId="urn:microsoft.com/office/officeart/2005/8/layout/hierarchy1"/>
    <dgm:cxn modelId="{FD351FEE-9BA2-42A8-91FE-6550239152FD}" type="presParOf" srcId="{BF528361-07E3-4B71-BD1A-98E74E43BD9C}" destId="{549EDF49-3BC3-4237-B88D-17E37C28C7AE}" srcOrd="2" destOrd="0" presId="urn:microsoft.com/office/officeart/2005/8/layout/hierarchy1"/>
    <dgm:cxn modelId="{67DA1E6C-7CB8-4C7A-A55B-34D1322EC788}" type="presParOf" srcId="{549EDF49-3BC3-4237-B88D-17E37C28C7AE}" destId="{428ADDF7-D99E-475A-ADB9-F0961F5A64BF}" srcOrd="0" destOrd="0" presId="urn:microsoft.com/office/officeart/2005/8/layout/hierarchy1"/>
    <dgm:cxn modelId="{25FEE448-BA0A-408E-AB8D-E4B4F3E289FD}" type="presParOf" srcId="{428ADDF7-D99E-475A-ADB9-F0961F5A64BF}" destId="{4CFEB428-A6F5-49D9-908E-16944EA3B6C8}" srcOrd="0" destOrd="0" presId="urn:microsoft.com/office/officeart/2005/8/layout/hierarchy1"/>
    <dgm:cxn modelId="{FD736CDC-B664-4464-BDDB-E2022F1A7886}" type="presParOf" srcId="{428ADDF7-D99E-475A-ADB9-F0961F5A64BF}" destId="{F041D867-3D2D-49AA-9A09-A9D16A25A3CB}" srcOrd="1" destOrd="0" presId="urn:microsoft.com/office/officeart/2005/8/layout/hierarchy1"/>
    <dgm:cxn modelId="{F36E33FA-DA67-4A10-BEA0-ABF0F2DD7E78}" type="presParOf" srcId="{549EDF49-3BC3-4237-B88D-17E37C28C7AE}" destId="{DCB50ACA-D7A1-4FE9-AFE8-5A94181EA4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2280B-83F2-4782-A137-977FCF04028D}">
      <dsp:nvSpPr>
        <dsp:cNvPr id="0" name=""/>
        <dsp:cNvSpPr/>
      </dsp:nvSpPr>
      <dsp:spPr>
        <a:xfrm>
          <a:off x="66218" y="1652"/>
          <a:ext cx="4466255" cy="2836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80000"/>
                <a:lumMod val="10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F247AB-BDF8-4640-8690-1E6A2954031E}">
      <dsp:nvSpPr>
        <dsp:cNvPr id="0" name=""/>
        <dsp:cNvSpPr/>
      </dsp:nvSpPr>
      <dsp:spPr>
        <a:xfrm>
          <a:off x="562468" y="473090"/>
          <a:ext cx="4466255" cy="2836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Never have to tell you have a disability. </a:t>
          </a:r>
        </a:p>
      </dsp:txBody>
      <dsp:txXfrm>
        <a:off x="645534" y="556156"/>
        <a:ext cx="4300123" cy="2669940"/>
      </dsp:txXfrm>
    </dsp:sp>
    <dsp:sp modelId="{2DCD73F2-E27A-43B1-8584-CC73B3F411D2}">
      <dsp:nvSpPr>
        <dsp:cNvPr id="0" name=""/>
        <dsp:cNvSpPr/>
      </dsp:nvSpPr>
      <dsp:spPr>
        <a:xfrm>
          <a:off x="5524975" y="1652"/>
          <a:ext cx="4466255" cy="2836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80000"/>
                <a:lumMod val="10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2A9C67F-CE18-4C0A-8667-848D4288836C}">
      <dsp:nvSpPr>
        <dsp:cNvPr id="0" name=""/>
        <dsp:cNvSpPr/>
      </dsp:nvSpPr>
      <dsp:spPr>
        <a:xfrm>
          <a:off x="6021225" y="473090"/>
          <a:ext cx="4466255" cy="2836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Disclose to get help or what you need.</a:t>
          </a:r>
        </a:p>
      </dsp:txBody>
      <dsp:txXfrm>
        <a:off x="6104291" y="556156"/>
        <a:ext cx="4300123" cy="26699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88E7F-7CFD-49CA-BFF2-87093037855D}">
      <dsp:nvSpPr>
        <dsp:cNvPr id="0" name=""/>
        <dsp:cNvSpPr/>
      </dsp:nvSpPr>
      <dsp:spPr>
        <a:xfrm>
          <a:off x="710" y="1240948"/>
          <a:ext cx="2492219" cy="158255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ACF90F-06C8-45AB-A335-79C78337C0CD}">
      <dsp:nvSpPr>
        <dsp:cNvPr id="0" name=""/>
        <dsp:cNvSpPr/>
      </dsp:nvSpPr>
      <dsp:spPr>
        <a:xfrm>
          <a:off x="277623" y="1504016"/>
          <a:ext cx="2492219" cy="15825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How does my disability make it difficult to do something? </a:t>
          </a:r>
        </a:p>
      </dsp:txBody>
      <dsp:txXfrm>
        <a:off x="323975" y="1550368"/>
        <a:ext cx="2399515" cy="1489855"/>
      </dsp:txXfrm>
    </dsp:sp>
    <dsp:sp modelId="{E576E930-C859-4F4A-A07E-BB85EEA1F198}">
      <dsp:nvSpPr>
        <dsp:cNvPr id="0" name=""/>
        <dsp:cNvSpPr/>
      </dsp:nvSpPr>
      <dsp:spPr>
        <a:xfrm>
          <a:off x="3046756" y="1240948"/>
          <a:ext cx="2492219" cy="158255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D5E516-981D-45A7-B8D3-FC1B6FDB0199}">
      <dsp:nvSpPr>
        <dsp:cNvPr id="0" name=""/>
        <dsp:cNvSpPr/>
      </dsp:nvSpPr>
      <dsp:spPr>
        <a:xfrm>
          <a:off x="3323669" y="1504016"/>
          <a:ext cx="2492219" cy="15825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What help do I need? </a:t>
          </a:r>
        </a:p>
      </dsp:txBody>
      <dsp:txXfrm>
        <a:off x="3370021" y="1550368"/>
        <a:ext cx="2399515" cy="14898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F528F-636E-49E3-B4B0-13C999028AED}">
      <dsp:nvSpPr>
        <dsp:cNvPr id="0" name=""/>
        <dsp:cNvSpPr/>
      </dsp:nvSpPr>
      <dsp:spPr>
        <a:xfrm>
          <a:off x="0" y="1558018"/>
          <a:ext cx="1635918" cy="10388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80000"/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shade val="80000"/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7BFE7F-A59E-4529-96C5-1C387B9DEDCB}">
      <dsp:nvSpPr>
        <dsp:cNvPr id="0" name=""/>
        <dsp:cNvSpPr/>
      </dsp:nvSpPr>
      <dsp:spPr>
        <a:xfrm>
          <a:off x="181768" y="1730698"/>
          <a:ext cx="1635918" cy="1038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Unsure about what to say? </a:t>
          </a:r>
        </a:p>
      </dsp:txBody>
      <dsp:txXfrm>
        <a:off x="212194" y="1761124"/>
        <a:ext cx="1575066" cy="977956"/>
      </dsp:txXfrm>
    </dsp:sp>
    <dsp:sp modelId="{79A39B95-7592-4E03-994E-2C4772A01A82}">
      <dsp:nvSpPr>
        <dsp:cNvPr id="0" name=""/>
        <dsp:cNvSpPr/>
      </dsp:nvSpPr>
      <dsp:spPr>
        <a:xfrm>
          <a:off x="1999456" y="1558018"/>
          <a:ext cx="1635918" cy="10388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80000"/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shade val="80000"/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3D3403-4262-4BBB-964A-F2E944ACB7F6}">
      <dsp:nvSpPr>
        <dsp:cNvPr id="0" name=""/>
        <dsp:cNvSpPr/>
      </dsp:nvSpPr>
      <dsp:spPr>
        <a:xfrm>
          <a:off x="2181225" y="1730698"/>
          <a:ext cx="1635918" cy="1038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Talk to someone you trust. </a:t>
          </a:r>
        </a:p>
      </dsp:txBody>
      <dsp:txXfrm>
        <a:off x="2211651" y="1761124"/>
        <a:ext cx="1575066" cy="977956"/>
      </dsp:txXfrm>
    </dsp:sp>
    <dsp:sp modelId="{4CFEB428-A6F5-49D9-908E-16944EA3B6C8}">
      <dsp:nvSpPr>
        <dsp:cNvPr id="0" name=""/>
        <dsp:cNvSpPr/>
      </dsp:nvSpPr>
      <dsp:spPr>
        <a:xfrm>
          <a:off x="3998912" y="1558018"/>
          <a:ext cx="1635918" cy="10388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80000"/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shade val="80000"/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41D867-3D2D-49AA-9A09-A9D16A25A3CB}">
      <dsp:nvSpPr>
        <dsp:cNvPr id="0" name=""/>
        <dsp:cNvSpPr/>
      </dsp:nvSpPr>
      <dsp:spPr>
        <a:xfrm>
          <a:off x="4180681" y="1730698"/>
          <a:ext cx="1635918" cy="1038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Always YOUR decision. </a:t>
          </a:r>
        </a:p>
      </dsp:txBody>
      <dsp:txXfrm>
        <a:off x="4211107" y="1761124"/>
        <a:ext cx="1575066" cy="977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54D-6567-4472-9EFA-6435A29F763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1BBB-45F1-4C17-9552-8E886056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3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54D-6567-4472-9EFA-6435A29F763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1BBB-45F1-4C17-9552-8E886056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9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54D-6567-4472-9EFA-6435A29F763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1BBB-45F1-4C17-9552-8E886056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16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54D-6567-4472-9EFA-6435A29F763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1BBB-45F1-4C17-9552-8E886056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1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54D-6567-4472-9EFA-6435A29F763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1BBB-45F1-4C17-9552-8E886056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0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54D-6567-4472-9EFA-6435A29F763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1BBB-45F1-4C17-9552-8E886056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1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54D-6567-4472-9EFA-6435A29F763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1BBB-45F1-4C17-9552-8E886056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6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54D-6567-4472-9EFA-6435A29F763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1BBB-45F1-4C17-9552-8E886056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1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54D-6567-4472-9EFA-6435A29F763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1BBB-45F1-4C17-9552-8E886056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54D-6567-4472-9EFA-6435A29F763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1BBB-45F1-4C17-9552-8E886056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8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54D-6567-4472-9EFA-6435A29F763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1BBB-45F1-4C17-9552-8E886056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9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54D-6567-4472-9EFA-6435A29F763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1BBB-45F1-4C17-9552-8E886056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54D-6567-4472-9EFA-6435A29F763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1BBB-45F1-4C17-9552-8E886056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5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751E54D-6567-4472-9EFA-6435A29F763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05FC1BBB-45F1-4C17-9552-8E886056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5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751E54D-6567-4472-9EFA-6435A29F763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5FC1BBB-45F1-4C17-9552-8E886056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87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0AF63-900A-491B-BBFB-580E02BFF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385763"/>
            <a:ext cx="10515600" cy="65627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Type your answer in the chat box, once you jump on! </a:t>
            </a:r>
          </a:p>
          <a:p>
            <a:pPr marL="0" indent="0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b="1" dirty="0"/>
              <a:t>What is one task or job skill that is made difficult by your disability? </a:t>
            </a:r>
          </a:p>
        </p:txBody>
      </p:sp>
    </p:spTree>
    <p:extLst>
      <p:ext uri="{BB962C8B-B14F-4D97-AF65-F5344CB8AC3E}">
        <p14:creationId xmlns:p14="http://schemas.microsoft.com/office/powerpoint/2010/main" val="3769216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22B77-FA16-4D4E-BAA6-811C61DB3E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6EF34F-3BAD-4CD8-B05E-03BA773AE86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050631" y="1050634"/>
            <a:ext cx="6857997" cy="4756735"/>
          </a:xfrm>
          <a:custGeom>
            <a:avLst/>
            <a:gdLst>
              <a:gd name="connsiteX0" fmla="*/ 6857997 w 6857997"/>
              <a:gd name="connsiteY0" fmla="*/ 0 h 4756735"/>
              <a:gd name="connsiteX1" fmla="*/ 6857997 w 6857997"/>
              <a:gd name="connsiteY1" fmla="*/ 4458285 h 4756735"/>
              <a:gd name="connsiteX2" fmla="*/ 4861980 w 6857997"/>
              <a:gd name="connsiteY2" fmla="*/ 4458285 h 4756735"/>
              <a:gd name="connsiteX3" fmla="*/ 4480980 w 6857997"/>
              <a:gd name="connsiteY3" fmla="*/ 4744036 h 4756735"/>
              <a:gd name="connsiteX4" fmla="*/ 4472514 w 6857997"/>
              <a:gd name="connsiteY4" fmla="*/ 4747210 h 4756735"/>
              <a:gd name="connsiteX5" fmla="*/ 4459814 w 6857997"/>
              <a:gd name="connsiteY5" fmla="*/ 4751973 h 4756735"/>
              <a:gd name="connsiteX6" fmla="*/ 4447114 w 6857997"/>
              <a:gd name="connsiteY6" fmla="*/ 4756735 h 4756735"/>
              <a:gd name="connsiteX7" fmla="*/ 4436530 w 6857997"/>
              <a:gd name="connsiteY7" fmla="*/ 4756735 h 4756735"/>
              <a:gd name="connsiteX8" fmla="*/ 4423830 w 6857997"/>
              <a:gd name="connsiteY8" fmla="*/ 4756735 h 4756735"/>
              <a:gd name="connsiteX9" fmla="*/ 4413247 w 6857997"/>
              <a:gd name="connsiteY9" fmla="*/ 4751973 h 4756735"/>
              <a:gd name="connsiteX10" fmla="*/ 4400547 w 6857997"/>
              <a:gd name="connsiteY10" fmla="*/ 4747210 h 4756735"/>
              <a:gd name="connsiteX11" fmla="*/ 4392080 w 6857997"/>
              <a:gd name="connsiteY11" fmla="*/ 4744036 h 4756735"/>
              <a:gd name="connsiteX12" fmla="*/ 4011080 w 6857997"/>
              <a:gd name="connsiteY12" fmla="*/ 4458285 h 4756735"/>
              <a:gd name="connsiteX13" fmla="*/ 0 w 6857997"/>
              <a:gd name="connsiteY13" fmla="*/ 4458285 h 4756735"/>
              <a:gd name="connsiteX14" fmla="*/ 1 w 6857997"/>
              <a:gd name="connsiteY14" fmla="*/ 0 h 475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7997" h="4756735">
                <a:moveTo>
                  <a:pt x="6857997" y="0"/>
                </a:moveTo>
                <a:lnTo>
                  <a:pt x="6857997" y="4458285"/>
                </a:lnTo>
                <a:lnTo>
                  <a:pt x="4861980" y="4458285"/>
                </a:lnTo>
                <a:lnTo>
                  <a:pt x="4480980" y="4744036"/>
                </a:lnTo>
                <a:lnTo>
                  <a:pt x="4472514" y="4747210"/>
                </a:lnTo>
                <a:lnTo>
                  <a:pt x="4459814" y="4751973"/>
                </a:lnTo>
                <a:lnTo>
                  <a:pt x="4447114" y="4756735"/>
                </a:lnTo>
                <a:lnTo>
                  <a:pt x="4436530" y="4756735"/>
                </a:lnTo>
                <a:lnTo>
                  <a:pt x="4423830" y="4756735"/>
                </a:lnTo>
                <a:lnTo>
                  <a:pt x="4413247" y="4751973"/>
                </a:lnTo>
                <a:lnTo>
                  <a:pt x="4400547" y="4747210"/>
                </a:lnTo>
                <a:lnTo>
                  <a:pt x="4392080" y="4744036"/>
                </a:lnTo>
                <a:lnTo>
                  <a:pt x="4011080" y="4458285"/>
                </a:lnTo>
                <a:lnTo>
                  <a:pt x="0" y="4458285"/>
                </a:lnTo>
                <a:lnTo>
                  <a:pt x="1" y="0"/>
                </a:lnTo>
                <a:close/>
              </a:path>
            </a:pathLst>
          </a:custGeom>
          <a:solidFill>
            <a:schemeClr val="accent1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55E61-3740-41E6-817C-315AEFEF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54" y="1918252"/>
            <a:ext cx="3365439" cy="3997635"/>
          </a:xfrm>
        </p:spPr>
        <p:txBody>
          <a:bodyPr anchor="t">
            <a:normAutofit/>
          </a:bodyPr>
          <a:lstStyle/>
          <a:p>
            <a:r>
              <a:rPr lang="en-US" sz="4400"/>
              <a:t>Disclosure –What to Disclose		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036706"/>
              </p:ext>
            </p:extLst>
          </p:nvPr>
        </p:nvGraphicFramePr>
        <p:xfrm>
          <a:off x="5556250" y="1262063"/>
          <a:ext cx="5816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5977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A3322B77-FA16-4D4E-BAA6-811C61DB3E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CA6EF34F-3BAD-4CD8-B05E-03BA773AE86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050631" y="1050634"/>
            <a:ext cx="6857997" cy="4756735"/>
          </a:xfrm>
          <a:custGeom>
            <a:avLst/>
            <a:gdLst>
              <a:gd name="connsiteX0" fmla="*/ 6857997 w 6857997"/>
              <a:gd name="connsiteY0" fmla="*/ 0 h 4756735"/>
              <a:gd name="connsiteX1" fmla="*/ 6857997 w 6857997"/>
              <a:gd name="connsiteY1" fmla="*/ 4458285 h 4756735"/>
              <a:gd name="connsiteX2" fmla="*/ 4861980 w 6857997"/>
              <a:gd name="connsiteY2" fmla="*/ 4458285 h 4756735"/>
              <a:gd name="connsiteX3" fmla="*/ 4480980 w 6857997"/>
              <a:gd name="connsiteY3" fmla="*/ 4744036 h 4756735"/>
              <a:gd name="connsiteX4" fmla="*/ 4472514 w 6857997"/>
              <a:gd name="connsiteY4" fmla="*/ 4747210 h 4756735"/>
              <a:gd name="connsiteX5" fmla="*/ 4459814 w 6857997"/>
              <a:gd name="connsiteY5" fmla="*/ 4751973 h 4756735"/>
              <a:gd name="connsiteX6" fmla="*/ 4447114 w 6857997"/>
              <a:gd name="connsiteY6" fmla="*/ 4756735 h 4756735"/>
              <a:gd name="connsiteX7" fmla="*/ 4436530 w 6857997"/>
              <a:gd name="connsiteY7" fmla="*/ 4756735 h 4756735"/>
              <a:gd name="connsiteX8" fmla="*/ 4423830 w 6857997"/>
              <a:gd name="connsiteY8" fmla="*/ 4756735 h 4756735"/>
              <a:gd name="connsiteX9" fmla="*/ 4413247 w 6857997"/>
              <a:gd name="connsiteY9" fmla="*/ 4751973 h 4756735"/>
              <a:gd name="connsiteX10" fmla="*/ 4400547 w 6857997"/>
              <a:gd name="connsiteY10" fmla="*/ 4747210 h 4756735"/>
              <a:gd name="connsiteX11" fmla="*/ 4392080 w 6857997"/>
              <a:gd name="connsiteY11" fmla="*/ 4744036 h 4756735"/>
              <a:gd name="connsiteX12" fmla="*/ 4011080 w 6857997"/>
              <a:gd name="connsiteY12" fmla="*/ 4458285 h 4756735"/>
              <a:gd name="connsiteX13" fmla="*/ 0 w 6857997"/>
              <a:gd name="connsiteY13" fmla="*/ 4458285 h 4756735"/>
              <a:gd name="connsiteX14" fmla="*/ 1 w 6857997"/>
              <a:gd name="connsiteY14" fmla="*/ 0 h 475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7997" h="4756735">
                <a:moveTo>
                  <a:pt x="6857997" y="0"/>
                </a:moveTo>
                <a:lnTo>
                  <a:pt x="6857997" y="4458285"/>
                </a:lnTo>
                <a:lnTo>
                  <a:pt x="4861980" y="4458285"/>
                </a:lnTo>
                <a:lnTo>
                  <a:pt x="4480980" y="4744036"/>
                </a:lnTo>
                <a:lnTo>
                  <a:pt x="4472514" y="4747210"/>
                </a:lnTo>
                <a:lnTo>
                  <a:pt x="4459814" y="4751973"/>
                </a:lnTo>
                <a:lnTo>
                  <a:pt x="4447114" y="4756735"/>
                </a:lnTo>
                <a:lnTo>
                  <a:pt x="4436530" y="4756735"/>
                </a:lnTo>
                <a:lnTo>
                  <a:pt x="4423830" y="4756735"/>
                </a:lnTo>
                <a:lnTo>
                  <a:pt x="4413247" y="4751973"/>
                </a:lnTo>
                <a:lnTo>
                  <a:pt x="4400547" y="4747210"/>
                </a:lnTo>
                <a:lnTo>
                  <a:pt x="4392080" y="4744036"/>
                </a:lnTo>
                <a:lnTo>
                  <a:pt x="4011080" y="4458285"/>
                </a:lnTo>
                <a:lnTo>
                  <a:pt x="0" y="4458285"/>
                </a:lnTo>
                <a:lnTo>
                  <a:pt x="1" y="0"/>
                </a:lnTo>
                <a:close/>
              </a:path>
            </a:pathLst>
          </a:custGeom>
          <a:solidFill>
            <a:schemeClr val="accent1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DC1C72-C9C4-4E06-88C6-481E6604E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54" y="1918252"/>
            <a:ext cx="3365439" cy="3997635"/>
          </a:xfrm>
        </p:spPr>
        <p:txBody>
          <a:bodyPr anchor="t">
            <a:normAutofit/>
          </a:bodyPr>
          <a:lstStyle/>
          <a:p>
            <a:r>
              <a:rPr lang="en-US" sz="4400"/>
              <a:t>Disclosure</a:t>
            </a:r>
          </a:p>
        </p:txBody>
      </p:sp>
      <p:graphicFrame>
        <p:nvGraphicFramePr>
          <p:cNvPr id="16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24544"/>
              </p:ext>
            </p:extLst>
          </p:nvPr>
        </p:nvGraphicFramePr>
        <p:xfrm>
          <a:off x="5556250" y="1262063"/>
          <a:ext cx="5816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4157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BA3AE5-0FB8-4948-A421-5CEE1A5E8A6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615FFFBF-F0D2-4BB8-BB9E-3ADC47E3B6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6485467" cy="6858000"/>
          </a:xfrm>
          <a:custGeom>
            <a:avLst/>
            <a:gdLst>
              <a:gd name="connsiteX0" fmla="*/ 0 w 6485467"/>
              <a:gd name="connsiteY0" fmla="*/ 0 h 6858000"/>
              <a:gd name="connsiteX1" fmla="*/ 6485467 w 6485467"/>
              <a:gd name="connsiteY1" fmla="*/ 0 h 6858000"/>
              <a:gd name="connsiteX2" fmla="*/ 6485467 w 6485467"/>
              <a:gd name="connsiteY2" fmla="*/ 1900238 h 6858000"/>
              <a:gd name="connsiteX3" fmla="*/ 6115051 w 6485467"/>
              <a:gd name="connsiteY3" fmla="*/ 2178050 h 6858000"/>
              <a:gd name="connsiteX4" fmla="*/ 6110817 w 6485467"/>
              <a:gd name="connsiteY4" fmla="*/ 2184400 h 6858000"/>
              <a:gd name="connsiteX5" fmla="*/ 6104467 w 6485467"/>
              <a:gd name="connsiteY5" fmla="*/ 2193925 h 6858000"/>
              <a:gd name="connsiteX6" fmla="*/ 6098117 w 6485467"/>
              <a:gd name="connsiteY6" fmla="*/ 2201863 h 6858000"/>
              <a:gd name="connsiteX7" fmla="*/ 6098117 w 6485467"/>
              <a:gd name="connsiteY7" fmla="*/ 2211388 h 6858000"/>
              <a:gd name="connsiteX8" fmla="*/ 6098117 w 6485467"/>
              <a:gd name="connsiteY8" fmla="*/ 2220913 h 6858000"/>
              <a:gd name="connsiteX9" fmla="*/ 6104467 w 6485467"/>
              <a:gd name="connsiteY9" fmla="*/ 2228850 h 6858000"/>
              <a:gd name="connsiteX10" fmla="*/ 6110817 w 6485467"/>
              <a:gd name="connsiteY10" fmla="*/ 2238375 h 6858000"/>
              <a:gd name="connsiteX11" fmla="*/ 6115051 w 6485467"/>
              <a:gd name="connsiteY11" fmla="*/ 2244725 h 6858000"/>
              <a:gd name="connsiteX12" fmla="*/ 6485467 w 6485467"/>
              <a:gd name="connsiteY12" fmla="*/ 2522538 h 6858000"/>
              <a:gd name="connsiteX13" fmla="*/ 6485467 w 6485467"/>
              <a:gd name="connsiteY13" fmla="*/ 6858000 h 6858000"/>
              <a:gd name="connsiteX14" fmla="*/ 0 w 6485467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85467" h="6858000">
                <a:moveTo>
                  <a:pt x="0" y="0"/>
                </a:moveTo>
                <a:lnTo>
                  <a:pt x="6485467" y="0"/>
                </a:lnTo>
                <a:lnTo>
                  <a:pt x="6485467" y="1900238"/>
                </a:lnTo>
                <a:lnTo>
                  <a:pt x="6115051" y="2178050"/>
                </a:lnTo>
                <a:lnTo>
                  <a:pt x="6110817" y="2184400"/>
                </a:lnTo>
                <a:lnTo>
                  <a:pt x="6104467" y="2193925"/>
                </a:lnTo>
                <a:lnTo>
                  <a:pt x="6098117" y="2201863"/>
                </a:lnTo>
                <a:lnTo>
                  <a:pt x="6098117" y="2211388"/>
                </a:lnTo>
                <a:lnTo>
                  <a:pt x="6098117" y="2220913"/>
                </a:lnTo>
                <a:lnTo>
                  <a:pt x="6104467" y="2228850"/>
                </a:lnTo>
                <a:lnTo>
                  <a:pt x="6110817" y="2238375"/>
                </a:lnTo>
                <a:lnTo>
                  <a:pt x="6115051" y="2244725"/>
                </a:lnTo>
                <a:lnTo>
                  <a:pt x="6485467" y="2522538"/>
                </a:lnTo>
                <a:lnTo>
                  <a:pt x="648546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7">
            <a:extLst>
              <a:ext uri="{FF2B5EF4-FFF2-40B4-BE49-F238E27FC236}">
                <a16:creationId xmlns:a16="http://schemas.microsoft.com/office/drawing/2014/main" id="{FD056B7E-FBD7-4858-966D-9C4DEDA7EF3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28932" y="958640"/>
            <a:ext cx="4419604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locks of images of logo of social media sites. ">
            <a:extLst>
              <a:ext uri="{FF2B5EF4-FFF2-40B4-BE49-F238E27FC236}">
                <a16:creationId xmlns:a16="http://schemas.microsoft.com/office/drawing/2014/main" id="{EE5EA941-DFC9-462C-A495-02115A573A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0" r="15960" b="-2"/>
          <a:stretch/>
        </p:blipFill>
        <p:spPr>
          <a:xfrm>
            <a:off x="7410517" y="1466872"/>
            <a:ext cx="3832042" cy="39135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0FACA1-AD07-455A-AB1B-45846F3D7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5039035" cy="1559412"/>
          </a:xfrm>
        </p:spPr>
        <p:txBody>
          <a:bodyPr>
            <a:normAutofit/>
          </a:bodyPr>
          <a:lstStyle/>
          <a:p>
            <a:r>
              <a:rPr lang="en-US" dirty="0"/>
              <a:t>Disclosure &amp; </a:t>
            </a:r>
            <a:br>
              <a:rPr lang="en-US" dirty="0"/>
            </a:br>
            <a:r>
              <a:rPr lang="en-US" dirty="0"/>
              <a:t>Social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379CA-D87D-4B01-B46A-D261D7502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413000"/>
            <a:ext cx="5016259" cy="36322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 careful about what you share. </a:t>
            </a:r>
          </a:p>
          <a:p>
            <a:r>
              <a:rPr lang="en-US">
                <a:solidFill>
                  <a:srgbClr val="FFFFFF"/>
                </a:solidFill>
              </a:rPr>
              <a:t>Can be seen by employers, strangers, etc. </a:t>
            </a:r>
          </a:p>
          <a:p>
            <a:r>
              <a:rPr lang="en-US">
                <a:solidFill>
                  <a:srgbClr val="FFFFFF"/>
                </a:solidFill>
              </a:rPr>
              <a:t>Always YOUR decision.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320F38-06C7-4CF9-B361-2C6ACDAE0959}"/>
              </a:ext>
            </a:extLst>
          </p:cNvPr>
          <p:cNvSpPr txBox="1"/>
          <p:nvPr/>
        </p:nvSpPr>
        <p:spPr>
          <a:xfrm>
            <a:off x="7334787" y="6027131"/>
            <a:ext cx="4419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Image: Blocks of images of logo of social media sites. </a:t>
            </a:r>
          </a:p>
        </p:txBody>
      </p:sp>
    </p:spTree>
    <p:extLst>
      <p:ext uri="{BB962C8B-B14F-4D97-AF65-F5344CB8AC3E}">
        <p14:creationId xmlns:p14="http://schemas.microsoft.com/office/powerpoint/2010/main" val="2357568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674F1F8-962D-4FF5-B378-D9D2FFDFD27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896681"/>
            <a:ext cx="12188952" cy="1961319"/>
          </a:xfrm>
          <a:custGeom>
            <a:avLst/>
            <a:gdLst>
              <a:gd name="connsiteX0" fmla="*/ 0 w 12188952"/>
              <a:gd name="connsiteY0" fmla="*/ 0 h 1961319"/>
              <a:gd name="connsiteX1" fmla="*/ 1996017 w 12188952"/>
              <a:gd name="connsiteY1" fmla="*/ 0 h 1961319"/>
              <a:gd name="connsiteX2" fmla="*/ 2377017 w 12188952"/>
              <a:gd name="connsiteY2" fmla="*/ 263783 h 1961319"/>
              <a:gd name="connsiteX3" fmla="*/ 2385484 w 12188952"/>
              <a:gd name="connsiteY3" fmla="*/ 266713 h 1961319"/>
              <a:gd name="connsiteX4" fmla="*/ 2398184 w 12188952"/>
              <a:gd name="connsiteY4" fmla="*/ 271110 h 1961319"/>
              <a:gd name="connsiteX5" fmla="*/ 2410883 w 12188952"/>
              <a:gd name="connsiteY5" fmla="*/ 275506 h 1961319"/>
              <a:gd name="connsiteX6" fmla="*/ 2421467 w 12188952"/>
              <a:gd name="connsiteY6" fmla="*/ 275506 h 1961319"/>
              <a:gd name="connsiteX7" fmla="*/ 2434167 w 12188952"/>
              <a:gd name="connsiteY7" fmla="*/ 275506 h 1961319"/>
              <a:gd name="connsiteX8" fmla="*/ 2444750 w 12188952"/>
              <a:gd name="connsiteY8" fmla="*/ 271110 h 1961319"/>
              <a:gd name="connsiteX9" fmla="*/ 2457450 w 12188952"/>
              <a:gd name="connsiteY9" fmla="*/ 266713 h 1961319"/>
              <a:gd name="connsiteX10" fmla="*/ 2465917 w 12188952"/>
              <a:gd name="connsiteY10" fmla="*/ 263783 h 1961319"/>
              <a:gd name="connsiteX11" fmla="*/ 2846917 w 12188952"/>
              <a:gd name="connsiteY11" fmla="*/ 0 h 1961319"/>
              <a:gd name="connsiteX12" fmla="*/ 12188952 w 12188952"/>
              <a:gd name="connsiteY12" fmla="*/ 0 h 1961319"/>
              <a:gd name="connsiteX13" fmla="*/ 12188952 w 12188952"/>
              <a:gd name="connsiteY13" fmla="*/ 1264506 h 1961319"/>
              <a:gd name="connsiteX14" fmla="*/ 12188952 w 12188952"/>
              <a:gd name="connsiteY14" fmla="*/ 1917775 h 1961319"/>
              <a:gd name="connsiteX15" fmla="*/ 12188952 w 12188952"/>
              <a:gd name="connsiteY15" fmla="*/ 1961319 h 1961319"/>
              <a:gd name="connsiteX16" fmla="*/ 0 w 12188952"/>
              <a:gd name="connsiteY16" fmla="*/ 1961319 h 1961319"/>
              <a:gd name="connsiteX17" fmla="*/ 0 w 12188952"/>
              <a:gd name="connsiteY17" fmla="*/ 1917775 h 1961319"/>
              <a:gd name="connsiteX18" fmla="*/ 0 w 12188952"/>
              <a:gd name="connsiteY18" fmla="*/ 1264506 h 196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88952" h="1961319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88952" y="0"/>
                </a:lnTo>
                <a:lnTo>
                  <a:pt x="12188952" y="1264506"/>
                </a:lnTo>
                <a:lnTo>
                  <a:pt x="12188952" y="1917775"/>
                </a:lnTo>
                <a:lnTo>
                  <a:pt x="12188952" y="1961319"/>
                </a:lnTo>
                <a:lnTo>
                  <a:pt x="0" y="1961319"/>
                </a:lnTo>
                <a:lnTo>
                  <a:pt x="0" y="1917775"/>
                </a:lnTo>
                <a:lnTo>
                  <a:pt x="0" y="1264506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01CDB4-05E2-481A-9165-2455B6FE22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658" y="0"/>
            <a:ext cx="755294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3C43E0F-EC0A-4928-BA40-42313C09961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0386" y="958640"/>
            <a:ext cx="6258150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eme of a man with a tie in an office getting ready to say something.  The statement on the image states &quot;If you ask me questions that'd be great&quot; ">
            <a:extLst>
              <a:ext uri="{FF2B5EF4-FFF2-40B4-BE49-F238E27FC236}">
                <a16:creationId xmlns:a16="http://schemas.microsoft.com/office/drawing/2014/main" id="{BA633E07-6E94-4C7F-B5A1-05A9BA216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118" y="1366073"/>
            <a:ext cx="5630441" cy="40961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B85E17-080E-4405-8200-98DF368D2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2" y="639097"/>
            <a:ext cx="3211392" cy="37811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400"/>
              <a:t>Q&amp;A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12ADA1-D49D-475E-934C-9C33AA001F79}"/>
              </a:ext>
            </a:extLst>
          </p:cNvPr>
          <p:cNvSpPr txBox="1"/>
          <p:nvPr/>
        </p:nvSpPr>
        <p:spPr>
          <a:xfrm>
            <a:off x="5290386" y="6161649"/>
            <a:ext cx="6470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Image: Meme of a man with a tie on  in an office getting ready to say something.  The statement on the image states “if you ask me questions that’d be great” </a:t>
            </a:r>
          </a:p>
        </p:txBody>
      </p:sp>
    </p:spTree>
    <p:extLst>
      <p:ext uri="{BB962C8B-B14F-4D97-AF65-F5344CB8AC3E}">
        <p14:creationId xmlns:p14="http://schemas.microsoft.com/office/powerpoint/2010/main" val="2019596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E0D4A3-ECB8-4689-ABDB-9CE848CE83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854772B-9C8F-4037-89E0-3A45208AB39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5C5AB6-B579-4E63-BD59-3D3E7FAC5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Sharing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EB7B8-31FC-42AC-A7B5-B238713F0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732" y="2222287"/>
            <a:ext cx="9966953" cy="3636511"/>
          </a:xfrm>
          <a:effectLst/>
        </p:spPr>
        <p:txBody>
          <a:bodyPr>
            <a:normAutofit/>
          </a:bodyPr>
          <a:lstStyle/>
          <a:p>
            <a:r>
              <a:rPr lang="en-US" dirty="0"/>
              <a:t>Can you tell us a time where you have disclosed your disability?  </a:t>
            </a:r>
          </a:p>
          <a:p>
            <a:pPr lvl="1"/>
            <a:r>
              <a:rPr lang="en-US" dirty="0"/>
              <a:t>How did you know you should? </a:t>
            </a:r>
          </a:p>
          <a:p>
            <a:pPr lvl="1"/>
            <a:r>
              <a:rPr lang="en-US" dirty="0"/>
              <a:t>Where were you? </a:t>
            </a:r>
          </a:p>
          <a:p>
            <a:pPr lvl="1"/>
            <a:r>
              <a:rPr lang="en-US" dirty="0"/>
              <a:t>How did you disclose? </a:t>
            </a:r>
          </a:p>
          <a:p>
            <a:pPr lvl="1"/>
            <a:r>
              <a:rPr lang="en-US" dirty="0"/>
              <a:t>Did you feel good about how it was received? </a:t>
            </a:r>
          </a:p>
        </p:txBody>
      </p:sp>
    </p:spTree>
    <p:extLst>
      <p:ext uri="{BB962C8B-B14F-4D97-AF65-F5344CB8AC3E}">
        <p14:creationId xmlns:p14="http://schemas.microsoft.com/office/powerpoint/2010/main" val="3210164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F153E-9C46-4C1D-AB0D-B216624EC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Tic-Tac-Toe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D9AA1-6558-4FF6-B37B-E4F3802FD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4147930"/>
            <a:ext cx="10554574" cy="1710868"/>
          </a:xfrm>
        </p:spPr>
        <p:txBody>
          <a:bodyPr/>
          <a:lstStyle/>
          <a:p>
            <a:r>
              <a:rPr lang="en-US" dirty="0"/>
              <a:t>Each participant will pick either “X’s” or “O’s” and as Yolanda reads a list of statements that can either be true or false.  </a:t>
            </a:r>
          </a:p>
          <a:p>
            <a:r>
              <a:rPr lang="en-US" dirty="0"/>
              <a:t>The person who answers correctly gets to place their team’s marker on a tic-tac-toe field. </a:t>
            </a:r>
          </a:p>
          <a:p>
            <a:r>
              <a:rPr lang="en-US" dirty="0"/>
              <a:t>The first team to get three in a row wins.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7CCE44-A3D2-4066-8F68-4E79159AFB02}"/>
              </a:ext>
            </a:extLst>
          </p:cNvPr>
          <p:cNvSpPr txBox="1"/>
          <p:nvPr/>
        </p:nvSpPr>
        <p:spPr>
          <a:xfrm>
            <a:off x="238539" y="2531165"/>
            <a:ext cx="11834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TEAM O </a:t>
            </a:r>
            <a:r>
              <a:rPr lang="en-US" dirty="0"/>
              <a:t>–First name starts with the letter A-J      vs.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TEAM X- </a:t>
            </a:r>
            <a:r>
              <a:rPr lang="en-US" dirty="0"/>
              <a:t>First name starts with the letter K-Z</a:t>
            </a:r>
          </a:p>
        </p:txBody>
      </p:sp>
    </p:spTree>
    <p:extLst>
      <p:ext uri="{BB962C8B-B14F-4D97-AF65-F5344CB8AC3E}">
        <p14:creationId xmlns:p14="http://schemas.microsoft.com/office/powerpoint/2010/main" val="3646295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A01907A-BF04-440F-BA0D-49BC962734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ic-Tac-Toe board">
            <a:extLst>
              <a:ext uri="{FF2B5EF4-FFF2-40B4-BE49-F238E27FC236}">
                <a16:creationId xmlns:a16="http://schemas.microsoft.com/office/drawing/2014/main" id="{9B0FA853-4676-4B27-8359-1A7D9EA8F5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1" y="165140"/>
            <a:ext cx="8186737" cy="65277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07DC8D-6A1C-4BB7-A713-F88A1C1E819F}"/>
              </a:ext>
            </a:extLst>
          </p:cNvPr>
          <p:cNvSpPr txBox="1"/>
          <p:nvPr/>
        </p:nvSpPr>
        <p:spPr>
          <a:xfrm>
            <a:off x="185738" y="585788"/>
            <a:ext cx="14430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TEAM O</a:t>
            </a:r>
          </a:p>
          <a:p>
            <a:pPr algn="ctr"/>
            <a:r>
              <a:rPr lang="en-US" dirty="0"/>
              <a:t>First name starts with the letters A-J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319496-C7E3-47AD-8FB7-9AB179A9D7DA}"/>
              </a:ext>
            </a:extLst>
          </p:cNvPr>
          <p:cNvSpPr txBox="1"/>
          <p:nvPr/>
        </p:nvSpPr>
        <p:spPr>
          <a:xfrm>
            <a:off x="10402957" y="450574"/>
            <a:ext cx="16033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TEAM X </a:t>
            </a:r>
          </a:p>
          <a:p>
            <a:pPr algn="ctr"/>
            <a:r>
              <a:rPr lang="en-US" dirty="0"/>
              <a:t>First name starts with the letters </a:t>
            </a:r>
          </a:p>
          <a:p>
            <a:pPr algn="ctr"/>
            <a:r>
              <a:rPr lang="en-US" dirty="0"/>
              <a:t>K-Z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A076C1-04AC-4FC7-B3B1-1DAA89A31C00}"/>
              </a:ext>
            </a:extLst>
          </p:cNvPr>
          <p:cNvSpPr txBox="1"/>
          <p:nvPr/>
        </p:nvSpPr>
        <p:spPr>
          <a:xfrm>
            <a:off x="3910653" y="1189238"/>
            <a:ext cx="4853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Image: Tic-tac-0toe game board with the title across the top. </a:t>
            </a:r>
          </a:p>
        </p:txBody>
      </p:sp>
    </p:spTree>
    <p:extLst>
      <p:ext uri="{BB962C8B-B14F-4D97-AF65-F5344CB8AC3E}">
        <p14:creationId xmlns:p14="http://schemas.microsoft.com/office/powerpoint/2010/main" val="1803475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A24BA-D61C-46EA-9DCC-4371A25F3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Dr. Feelings (Processing) </a:t>
            </a:r>
          </a:p>
        </p:txBody>
      </p:sp>
      <p:pic>
        <p:nvPicPr>
          <p:cNvPr id="5" name="Content Placeholder 4" descr="A puppet of Dr. Phil in a suit and tie. ">
            <a:extLst>
              <a:ext uri="{FF2B5EF4-FFF2-40B4-BE49-F238E27FC236}">
                <a16:creationId xmlns:a16="http://schemas.microsoft.com/office/drawing/2014/main" id="{F64E9A5C-93CB-4BF8-BAC5-268BA4963F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047" y="2348725"/>
            <a:ext cx="3525905" cy="286064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ED658E-A59F-427E-BF42-75B3F1D799CA}"/>
              </a:ext>
            </a:extLst>
          </p:cNvPr>
          <p:cNvSpPr txBox="1"/>
          <p:nvPr/>
        </p:nvSpPr>
        <p:spPr>
          <a:xfrm>
            <a:off x="4426831" y="5500467"/>
            <a:ext cx="4093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Image: A puppet of Dr. Phil in a suit and tie. </a:t>
            </a:r>
          </a:p>
        </p:txBody>
      </p:sp>
    </p:spTree>
    <p:extLst>
      <p:ext uri="{BB962C8B-B14F-4D97-AF65-F5344CB8AC3E}">
        <p14:creationId xmlns:p14="http://schemas.microsoft.com/office/powerpoint/2010/main" val="888544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A0C3AC-2A72-484B-B07D-F2CC519F120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Image: A wall made from puzzle pieces that a question mark has been left out of the puzzle wall that show the outside.  A person is standing in front of the wall looking at it. ">
            <a:extLst>
              <a:ext uri="{FF2B5EF4-FFF2-40B4-BE49-F238E27FC236}">
                <a16:creationId xmlns:a16="http://schemas.microsoft.com/office/drawing/2014/main" id="{8E6DABA9-CDC5-477D-BD52-72349AA980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92" y="810000"/>
            <a:ext cx="3226321" cy="3635292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459279-5E61-4F76-9A12-3D22E61C3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n-US" dirty="0"/>
              <a:t>Wrap 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6CC44-DD24-4A11-9F8E-E640A084E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810001"/>
            <a:ext cx="6968094" cy="3580281"/>
          </a:xfrm>
          <a:effectLst/>
        </p:spPr>
        <p:txBody>
          <a:bodyPr>
            <a:normAutofit/>
          </a:bodyPr>
          <a:lstStyle/>
          <a:p>
            <a:r>
              <a:rPr lang="en-US" dirty="0"/>
              <a:t>Before next time: </a:t>
            </a:r>
          </a:p>
          <a:p>
            <a:pPr lvl="1"/>
            <a:r>
              <a:rPr lang="en-US" dirty="0"/>
              <a:t>What is a reasonable accommodation?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Next training date</a:t>
            </a:r>
          </a:p>
          <a:p>
            <a:pPr lvl="1"/>
            <a:r>
              <a:rPr lang="en-US" dirty="0"/>
              <a:t>February 28, 2018 from 4:00-5:00pm (EST) (3:00-4:00pm CST, 2:00-3:00pm MST, 1:00-2:00pm PST)</a:t>
            </a:r>
          </a:p>
          <a:p>
            <a:pPr lvl="1"/>
            <a:r>
              <a:rPr lang="en-US" dirty="0"/>
              <a:t>Overview of Title I and Reasonable Accommodations 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C37162-AA6F-42EE-B2AE-BD98DBC6FB5E}"/>
              </a:ext>
            </a:extLst>
          </p:cNvPr>
          <p:cNvSpPr txBox="1"/>
          <p:nvPr/>
        </p:nvSpPr>
        <p:spPr>
          <a:xfrm>
            <a:off x="90152" y="135533"/>
            <a:ext cx="4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Image: A wall made from puzzle pieces that a question mark has been left out of the puzzle wall that show the outside.  A person is standing in front of the wall looking at it. </a:t>
            </a:r>
          </a:p>
        </p:txBody>
      </p:sp>
    </p:spTree>
    <p:extLst>
      <p:ext uri="{BB962C8B-B14F-4D97-AF65-F5344CB8AC3E}">
        <p14:creationId xmlns:p14="http://schemas.microsoft.com/office/powerpoint/2010/main" val="3723426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FE8DED1-24FF-4A79-873B-ECE3ABE7303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AA6A048-501A-4387-906B-B8A8543E7B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643467"/>
            <a:ext cx="10917814" cy="5571066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C2A4D8-3E2F-498D-851D-C827F2EFB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559" y="1286935"/>
            <a:ext cx="9638153" cy="2668377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</a:rPr>
              <a:t>Americans with Disabilities Act</a:t>
            </a:r>
            <a:br>
              <a:rPr lang="en-US" sz="5000" dirty="0">
                <a:solidFill>
                  <a:schemeClr val="tx1"/>
                </a:solidFill>
              </a:rPr>
            </a:br>
            <a:r>
              <a:rPr lang="en-US" sz="5000" dirty="0">
                <a:solidFill>
                  <a:schemeClr val="tx1"/>
                </a:solidFill>
              </a:rPr>
              <a:t>(ADA)</a:t>
            </a:r>
            <a:br>
              <a:rPr lang="en-US" sz="5000" dirty="0">
                <a:solidFill>
                  <a:schemeClr val="tx1"/>
                </a:solidFill>
              </a:rPr>
            </a:br>
            <a:r>
              <a:rPr lang="en-US" sz="5000" dirty="0">
                <a:solidFill>
                  <a:schemeClr val="tx1"/>
                </a:solidFill>
              </a:rPr>
              <a:t> Youth Training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334CB0-3F7B-4EEF-9D31-784EE7735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0559" y="4116179"/>
            <a:ext cx="9638153" cy="1599642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dirty="0"/>
              <a:t>Brought to you by APRILs Youth Advocacy Committee </a:t>
            </a:r>
          </a:p>
          <a:p>
            <a:pPr algn="ctr"/>
            <a:r>
              <a:rPr lang="en-US" dirty="0"/>
              <a:t>February 14, 2018 </a:t>
            </a:r>
          </a:p>
          <a:p>
            <a:pPr algn="ctr"/>
            <a:r>
              <a:rPr lang="en-US" dirty="0"/>
              <a:t>Rene Cummins </a:t>
            </a:r>
          </a:p>
          <a:p>
            <a:pPr algn="ctr"/>
            <a:r>
              <a:rPr lang="en-US" dirty="0"/>
              <a:t>Yolanda Vargas </a:t>
            </a:r>
          </a:p>
        </p:txBody>
      </p:sp>
    </p:spTree>
    <p:extLst>
      <p:ext uri="{BB962C8B-B14F-4D97-AF65-F5344CB8AC3E}">
        <p14:creationId xmlns:p14="http://schemas.microsoft.com/office/powerpoint/2010/main" val="31388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20F82-7D19-48DB-8853-BABF77CA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 for the Webinar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4AD5D-FE3C-4F79-9AD4-CB711B929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/>
              <a:t>This is going to be interactive…so get ready to join in! </a:t>
            </a:r>
          </a:p>
          <a:p>
            <a:r>
              <a:rPr lang="en-US" altLang="en-US" b="1" dirty="0"/>
              <a:t>You will be able to join in the conversation over the phone or microphone…so speak up!</a:t>
            </a:r>
          </a:p>
          <a:p>
            <a:r>
              <a:rPr lang="en-US" altLang="en-US" b="1" dirty="0"/>
              <a:t>If you would like to ask a question prior to that please raise your hand.  You can do that by pressing the image of a person at the top with their hand raised to voice your question or write your question in the chat box. </a:t>
            </a:r>
          </a:p>
          <a:p>
            <a:r>
              <a:rPr lang="en-US" altLang="en-US" b="1" dirty="0"/>
              <a:t>To mute </a:t>
            </a:r>
            <a:r>
              <a:rPr lang="en-US" altLang="en-US" b="1"/>
              <a:t>from home, </a:t>
            </a:r>
            <a:r>
              <a:rPr lang="en-US" altLang="en-US" b="1" dirty="0"/>
              <a:t>you can press *#/unmute press *#  </a:t>
            </a:r>
          </a:p>
          <a:p>
            <a:r>
              <a:rPr lang="en-US" altLang="en-US" b="1" dirty="0"/>
              <a:t>We will have Q&amp;A times, if you think of a question before that time please put your question in the chat box and we will come to it during the Q&amp;A break. </a:t>
            </a:r>
          </a:p>
        </p:txBody>
      </p:sp>
    </p:spTree>
    <p:extLst>
      <p:ext uri="{BB962C8B-B14F-4D97-AF65-F5344CB8AC3E}">
        <p14:creationId xmlns:p14="http://schemas.microsoft.com/office/powerpoint/2010/main" val="123224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2E686-62CC-475B-BE71-06ED9298C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14819"/>
          </a:xfrm>
        </p:spPr>
        <p:txBody>
          <a:bodyPr>
            <a:normAutofit/>
          </a:bodyPr>
          <a:lstStyle/>
          <a:p>
            <a:r>
              <a:rPr lang="en-US" dirty="0"/>
              <a:t>Training Outline</a:t>
            </a:r>
            <a:br>
              <a:rPr lang="en-US" dirty="0"/>
            </a:br>
            <a:r>
              <a:rPr lang="en-US" sz="2200" dirty="0"/>
              <a:t>This is a seven week training covering the Americans with Disabilities Act.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35544-E720-401B-A9F5-2E797C1B3A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February 14, 2018 </a:t>
            </a:r>
          </a:p>
          <a:p>
            <a:pPr lvl="1"/>
            <a:r>
              <a:rPr lang="en-US" dirty="0"/>
              <a:t>Overview of the ADA </a:t>
            </a:r>
          </a:p>
          <a:p>
            <a:pPr lvl="1"/>
            <a:r>
              <a:rPr lang="en-US" dirty="0"/>
              <a:t>Disability Disclosure (1</a:t>
            </a:r>
            <a:r>
              <a:rPr lang="en-US" baseline="30000" dirty="0"/>
              <a:t>st</a:t>
            </a:r>
            <a:r>
              <a:rPr lang="en-US" dirty="0"/>
              <a:t> Key) </a:t>
            </a:r>
          </a:p>
          <a:p>
            <a:r>
              <a:rPr lang="en-US" dirty="0"/>
              <a:t>February 28, 2018</a:t>
            </a:r>
          </a:p>
          <a:p>
            <a:pPr lvl="1"/>
            <a:r>
              <a:rPr lang="en-US" dirty="0"/>
              <a:t>Overview of Title 1</a:t>
            </a:r>
          </a:p>
          <a:p>
            <a:pPr lvl="1"/>
            <a:r>
              <a:rPr lang="en-US" dirty="0"/>
              <a:t>Reasonable Accommodations (2</a:t>
            </a:r>
            <a:r>
              <a:rPr lang="en-US" baseline="30000" dirty="0"/>
              <a:t>nd</a:t>
            </a:r>
            <a:r>
              <a:rPr lang="en-US" dirty="0"/>
              <a:t> Key)</a:t>
            </a:r>
          </a:p>
          <a:p>
            <a:r>
              <a:rPr lang="en-US" dirty="0"/>
              <a:t>March 14, 2018 </a:t>
            </a:r>
          </a:p>
          <a:p>
            <a:pPr lvl="1"/>
            <a:r>
              <a:rPr lang="en-US" dirty="0"/>
              <a:t>Requesting an Accommodations </a:t>
            </a:r>
          </a:p>
          <a:p>
            <a:pPr marL="457200" lvl="1" indent="0">
              <a:buNone/>
            </a:pPr>
            <a:r>
              <a:rPr lang="en-US" dirty="0"/>
              <a:t>(3</a:t>
            </a:r>
            <a:r>
              <a:rPr lang="en-US" baseline="30000" dirty="0"/>
              <a:t>rd</a:t>
            </a:r>
            <a:r>
              <a:rPr lang="en-US" dirty="0"/>
              <a:t> Key) 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A8C54-8EB4-4B29-BD3F-493BE2A1A6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March 28, 2018 </a:t>
            </a:r>
          </a:p>
          <a:p>
            <a:pPr lvl="1"/>
            <a:r>
              <a:rPr lang="en-US" dirty="0"/>
              <a:t>Overview of Title II- State and Local Government</a:t>
            </a:r>
          </a:p>
          <a:p>
            <a:pPr lvl="1"/>
            <a:r>
              <a:rPr lang="en-US" dirty="0"/>
              <a:t>3 Keys</a:t>
            </a:r>
          </a:p>
          <a:p>
            <a:r>
              <a:rPr lang="en-US" dirty="0"/>
              <a:t>April 11, 2018 </a:t>
            </a:r>
          </a:p>
          <a:p>
            <a:pPr lvl="1"/>
            <a:r>
              <a:rPr lang="en-US" dirty="0"/>
              <a:t>Transportation </a:t>
            </a:r>
          </a:p>
          <a:p>
            <a:r>
              <a:rPr lang="en-US" dirty="0"/>
              <a:t>April 18, 2018 </a:t>
            </a:r>
          </a:p>
          <a:p>
            <a:pPr lvl="1"/>
            <a:r>
              <a:rPr lang="en-US" dirty="0"/>
              <a:t>Overview of Title III-Private Entity </a:t>
            </a:r>
          </a:p>
          <a:p>
            <a:pPr lvl="1"/>
            <a:r>
              <a:rPr lang="en-US" dirty="0"/>
              <a:t>3 Keys </a:t>
            </a:r>
          </a:p>
          <a:p>
            <a:r>
              <a:rPr lang="en-US" dirty="0"/>
              <a:t>May 9, 2018 </a:t>
            </a:r>
          </a:p>
          <a:p>
            <a:pPr lvl="1"/>
            <a:r>
              <a:rPr lang="en-US" dirty="0"/>
              <a:t>Overview of Title IV-Telecommunication </a:t>
            </a:r>
          </a:p>
          <a:p>
            <a:pPr lvl="1"/>
            <a:r>
              <a:rPr lang="en-US" dirty="0"/>
              <a:t>Overview of Title V-Miscellaneous Provisions</a:t>
            </a:r>
          </a:p>
          <a:p>
            <a:pPr lvl="1"/>
            <a:r>
              <a:rPr lang="en-US" dirty="0"/>
              <a:t>3 Keys</a:t>
            </a:r>
          </a:p>
          <a:p>
            <a:pPr lvl="1"/>
            <a:r>
              <a:rPr lang="en-US" dirty="0"/>
              <a:t>Review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7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8F5419B-BCBD-42A2-BFFF-781C607339F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33AE68D-2808-4C0F-A451-AB1F3049F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643467"/>
            <a:ext cx="10572000" cy="3776731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100" dirty="0">
                <a:solidFill>
                  <a:schemeClr val="tx1"/>
                </a:solidFill>
              </a:rPr>
              <a:t>Americans with Disabilities Act</a:t>
            </a:r>
            <a:br>
              <a:rPr lang="en-US" sz="5100" dirty="0">
                <a:solidFill>
                  <a:schemeClr val="tx1"/>
                </a:solidFill>
              </a:rPr>
            </a:br>
            <a:r>
              <a:rPr lang="en-US" sz="5100" dirty="0">
                <a:solidFill>
                  <a:schemeClr val="tx1"/>
                </a:solidFill>
              </a:rPr>
              <a:t>(ADA)</a:t>
            </a:r>
            <a:br>
              <a:rPr lang="en-US" sz="5100" dirty="0">
                <a:solidFill>
                  <a:schemeClr val="tx1"/>
                </a:solidFill>
              </a:rPr>
            </a:br>
            <a:r>
              <a:rPr lang="en-US" sz="5100" dirty="0">
                <a:solidFill>
                  <a:schemeClr val="tx1"/>
                </a:solidFill>
              </a:rPr>
              <a:t>Youth Training </a:t>
            </a:r>
            <a:br>
              <a:rPr lang="en-US" sz="5100" dirty="0">
                <a:solidFill>
                  <a:schemeClr val="tx1"/>
                </a:solidFill>
              </a:rPr>
            </a:br>
            <a:r>
              <a:rPr lang="en-US" sz="5100" dirty="0">
                <a:solidFill>
                  <a:schemeClr val="tx1"/>
                </a:solidFill>
              </a:rPr>
              <a:t>Part 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3475C7A-D56A-4E84-A389-567DA87F8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4420198"/>
            <a:ext cx="10572000" cy="1295623"/>
          </a:xfrm>
          <a:effectLst/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Overview of the ADA 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Disability Disclosure </a:t>
            </a:r>
          </a:p>
        </p:txBody>
      </p:sp>
    </p:spTree>
    <p:extLst>
      <p:ext uri="{BB962C8B-B14F-4D97-AF65-F5344CB8AC3E}">
        <p14:creationId xmlns:p14="http://schemas.microsoft.com/office/powerpoint/2010/main" val="1401396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9A69AF-D57B-49B4-886C-D4A5DC19442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BDC08D-6093-4397-92D4-54D00E2BB1C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9739C-8701-4E1A-9D3B-63923DE04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Name</a:t>
            </a:r>
          </a:p>
          <a:p>
            <a:r>
              <a:rPr lang="en-US" dirty="0"/>
              <a:t>State</a:t>
            </a:r>
          </a:p>
          <a:p>
            <a:endParaRPr lang="en-US" dirty="0"/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Yolanda</a:t>
            </a:r>
          </a:p>
          <a:p>
            <a:pPr lvl="1"/>
            <a:r>
              <a:rPr lang="en-US" dirty="0"/>
              <a:t>California </a:t>
            </a:r>
          </a:p>
          <a:p>
            <a:pPr lvl="1"/>
            <a:r>
              <a:rPr lang="en-US" dirty="0"/>
              <a:t>I have trouble getting ready for work in the morning.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0593A9-D397-4CFC-9604-193598D3EBC0}"/>
              </a:ext>
            </a:extLst>
          </p:cNvPr>
          <p:cNvSpPr txBox="1"/>
          <p:nvPr/>
        </p:nvSpPr>
        <p:spPr>
          <a:xfrm>
            <a:off x="451515" y="1734857"/>
            <a:ext cx="3765483" cy="3388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We want to know who you are! </a:t>
            </a:r>
          </a:p>
        </p:txBody>
      </p:sp>
    </p:spTree>
    <p:extLst>
      <p:ext uri="{BB962C8B-B14F-4D97-AF65-F5344CB8AC3E}">
        <p14:creationId xmlns:p14="http://schemas.microsoft.com/office/powerpoint/2010/main" val="297060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wiht the number 5 making up the palm with 5 fingers coming out of hte 5. ">
            <a:extLst>
              <a:ext uri="{FF2B5EF4-FFF2-40B4-BE49-F238E27FC236}">
                <a16:creationId xmlns:a16="http://schemas.microsoft.com/office/drawing/2014/main" id="{0507D8E0-B6CB-4E53-8488-68E47274EA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19" y="2689374"/>
            <a:ext cx="2913062" cy="218479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4D2E3C-3CC9-4900-87CD-CC9034DEC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dirty="0"/>
              <a:t>Overview of the ADA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3E486-9AE4-41A0-9A17-309D023D5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699" y="2413000"/>
            <a:ext cx="7052733" cy="3632200"/>
          </a:xfrm>
        </p:spPr>
        <p:txBody>
          <a:bodyPr>
            <a:normAutofit/>
          </a:bodyPr>
          <a:lstStyle/>
          <a:p>
            <a:r>
              <a:rPr lang="en-US" dirty="0"/>
              <a:t>ADA=Civil Rights Law</a:t>
            </a:r>
          </a:p>
          <a:p>
            <a:r>
              <a:rPr lang="en-US" dirty="0"/>
              <a:t>Disability Rights ARE Civil Rights Law</a:t>
            </a:r>
          </a:p>
          <a:p>
            <a:endParaRPr lang="en-US" dirty="0"/>
          </a:p>
          <a:p>
            <a:r>
              <a:rPr lang="en-US" dirty="0"/>
              <a:t>Title I-Employment </a:t>
            </a:r>
          </a:p>
          <a:p>
            <a:r>
              <a:rPr lang="en-US" dirty="0"/>
              <a:t>Title II-State and Local Government </a:t>
            </a:r>
          </a:p>
          <a:p>
            <a:r>
              <a:rPr lang="en-US" dirty="0"/>
              <a:t>Title III-Public Accommodations</a:t>
            </a:r>
          </a:p>
          <a:p>
            <a:r>
              <a:rPr lang="en-US" dirty="0"/>
              <a:t>Title IV-Telecommunications </a:t>
            </a:r>
          </a:p>
          <a:p>
            <a:r>
              <a:rPr lang="en-US" dirty="0"/>
              <a:t>Title V-Miscellaneous Provisions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22DF32-1DBD-4DB0-8D96-2603519338B9}"/>
              </a:ext>
            </a:extLst>
          </p:cNvPr>
          <p:cNvSpPr txBox="1"/>
          <p:nvPr/>
        </p:nvSpPr>
        <p:spPr>
          <a:xfrm>
            <a:off x="373487" y="4945577"/>
            <a:ext cx="386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Image: A hand with the number 5 making up the palm with 5 fingers coming out of the 5. </a:t>
            </a:r>
          </a:p>
        </p:txBody>
      </p:sp>
    </p:spTree>
    <p:extLst>
      <p:ext uri="{BB962C8B-B14F-4D97-AF65-F5344CB8AC3E}">
        <p14:creationId xmlns:p14="http://schemas.microsoft.com/office/powerpoint/2010/main" val="428990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olden key ">
            <a:extLst>
              <a:ext uri="{FF2B5EF4-FFF2-40B4-BE49-F238E27FC236}">
                <a16:creationId xmlns:a16="http://schemas.microsoft.com/office/drawing/2014/main" id="{70D1D77A-D00F-455D-8184-272C11ED6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138" y="2853652"/>
            <a:ext cx="2913062" cy="2835033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992F68-E81B-4E99-96D4-B82E8FC5F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Key-Disclosure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24FCC-44C4-4733-BE8C-31C78CDB3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7199220" cy="3632200"/>
          </a:xfrm>
        </p:spPr>
        <p:txBody>
          <a:bodyPr>
            <a:normAutofit/>
          </a:bodyPr>
          <a:lstStyle/>
          <a:p>
            <a:r>
              <a:rPr lang="en-US"/>
              <a:t>Talking about my disability.</a:t>
            </a:r>
          </a:p>
          <a:p>
            <a:r>
              <a:rPr lang="en-US"/>
              <a:t>Always YOUR decision.</a:t>
            </a:r>
          </a:p>
          <a:p>
            <a:r>
              <a:rPr lang="en-US"/>
              <a:t>You decide how much information to share.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0A073B-06A7-470C-94AE-F24BD0871089}"/>
              </a:ext>
            </a:extLst>
          </p:cNvPr>
          <p:cNvSpPr txBox="1"/>
          <p:nvPr/>
        </p:nvSpPr>
        <p:spPr>
          <a:xfrm>
            <a:off x="8664001" y="5860534"/>
            <a:ext cx="25173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Image: A golden key</a:t>
            </a:r>
          </a:p>
        </p:txBody>
      </p:sp>
    </p:spTree>
    <p:extLst>
      <p:ext uri="{BB962C8B-B14F-4D97-AF65-F5344CB8AC3E}">
        <p14:creationId xmlns:p14="http://schemas.microsoft.com/office/powerpoint/2010/main" val="3317724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E0B01-B847-431F-BB62-7BE4C594B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dirty="0"/>
              <a:t>Disclosure-When to Disclose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809750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626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764</TotalTime>
  <Words>758</Words>
  <Application>Microsoft Office PowerPoint</Application>
  <PresentationFormat>Widescreen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Quotable</vt:lpstr>
      <vt:lpstr>PowerPoint Presentation</vt:lpstr>
      <vt:lpstr>Americans with Disabilities Act (ADA)  Youth Training </vt:lpstr>
      <vt:lpstr>Prep for the Webinar</vt:lpstr>
      <vt:lpstr>Training Outline This is a seven week training covering the Americans with Disabilities Act.  </vt:lpstr>
      <vt:lpstr>Americans with Disabilities Act (ADA) Youth Training  Part 1</vt:lpstr>
      <vt:lpstr>PowerPoint Presentation</vt:lpstr>
      <vt:lpstr>Overview of the ADA </vt:lpstr>
      <vt:lpstr>1st Key-Disclosure </vt:lpstr>
      <vt:lpstr>Disclosure-When to Disclose</vt:lpstr>
      <vt:lpstr>Disclosure –What to Disclose  </vt:lpstr>
      <vt:lpstr>Disclosure</vt:lpstr>
      <vt:lpstr>Disclosure &amp;  Social Media</vt:lpstr>
      <vt:lpstr>Q&amp;A</vt:lpstr>
      <vt:lpstr>Sharing </vt:lpstr>
      <vt:lpstr>Tic-Tac-Toe</vt:lpstr>
      <vt:lpstr>PowerPoint Presentation</vt:lpstr>
      <vt:lpstr>Dr. Feelings (Processing) </vt:lpstr>
      <vt:lpstr>Wrap 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 with Disability Act Youth Training</dc:title>
  <dc:creator>owner</dc:creator>
  <cp:lastModifiedBy>owner</cp:lastModifiedBy>
  <cp:revision>17</cp:revision>
  <dcterms:created xsi:type="dcterms:W3CDTF">2018-02-07T16:40:52Z</dcterms:created>
  <dcterms:modified xsi:type="dcterms:W3CDTF">2018-02-13T20:07:39Z</dcterms:modified>
</cp:coreProperties>
</file>