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69" r:id="rId3"/>
    <p:sldId id="270" r:id="rId4"/>
    <p:sldId id="272" r:id="rId5"/>
    <p:sldId id="274" r:id="rId6"/>
    <p:sldId id="275" r:id="rId7"/>
    <p:sldId id="279" r:id="rId8"/>
    <p:sldId id="285" r:id="rId9"/>
    <p:sldId id="287" r:id="rId10"/>
    <p:sldId id="289" r:id="rId11"/>
    <p:sldId id="292" r:id="rId12"/>
    <p:sldId id="2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784" autoAdjust="0"/>
  </p:normalViewPr>
  <p:slideViewPr>
    <p:cSldViewPr snapToGrid="0">
      <p:cViewPr varScale="1">
        <p:scale>
          <a:sx n="73" d="100"/>
          <a:sy n="73" d="100"/>
        </p:scale>
        <p:origin x="10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8BCCF-2F9A-4334-B4F5-6746A71A9363}" type="datetimeFigureOut">
              <a:rPr lang="en-US" smtClean="0"/>
              <a:t>10/22/2017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AEFE5-0466-49DB-84C0-CE5200738618}" type="slidenum">
              <a:rPr lang="en-US" smtClean="0"/>
              <a:t>‹#›</a:t>
            </a:fld>
            <a:endParaRPr lang="en-US"/>
          </a:p>
        </p:txBody>
      </p:sp>
    </p:spTree>
    <p:extLst>
      <p:ext uri="{BB962C8B-B14F-4D97-AF65-F5344CB8AC3E}">
        <p14:creationId xmlns:p14="http://schemas.microsoft.com/office/powerpoint/2010/main" val="34880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7A46CC-5854-46A1-90FD-1A95C6EFDE08}"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1201A-3EB4-4A15-BC1F-AD1452602E6D}" type="slidenum">
              <a:rPr lang="en-US" smtClean="0"/>
              <a:t>‹#›</a:t>
            </a:fld>
            <a:endParaRPr lang="en-US"/>
          </a:p>
        </p:txBody>
      </p:sp>
    </p:spTree>
    <p:extLst>
      <p:ext uri="{BB962C8B-B14F-4D97-AF65-F5344CB8AC3E}">
        <p14:creationId xmlns:p14="http://schemas.microsoft.com/office/powerpoint/2010/main" val="265482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A46CC-5854-46A1-90FD-1A95C6EFDE08}"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1201A-3EB4-4A15-BC1F-AD1452602E6D}" type="slidenum">
              <a:rPr lang="en-US" smtClean="0"/>
              <a:t>‹#›</a:t>
            </a:fld>
            <a:endParaRPr lang="en-US"/>
          </a:p>
        </p:txBody>
      </p:sp>
    </p:spTree>
    <p:extLst>
      <p:ext uri="{BB962C8B-B14F-4D97-AF65-F5344CB8AC3E}">
        <p14:creationId xmlns:p14="http://schemas.microsoft.com/office/powerpoint/2010/main" val="144981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A46CC-5854-46A1-90FD-1A95C6EFDE08}"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1201A-3EB4-4A15-BC1F-AD1452602E6D}" type="slidenum">
              <a:rPr lang="en-US" smtClean="0"/>
              <a:t>‹#›</a:t>
            </a:fld>
            <a:endParaRPr lang="en-US"/>
          </a:p>
        </p:txBody>
      </p:sp>
    </p:spTree>
    <p:extLst>
      <p:ext uri="{BB962C8B-B14F-4D97-AF65-F5344CB8AC3E}">
        <p14:creationId xmlns:p14="http://schemas.microsoft.com/office/powerpoint/2010/main" val="16438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A46CC-5854-46A1-90FD-1A95C6EFDE08}"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1201A-3EB4-4A15-BC1F-AD1452602E6D}" type="slidenum">
              <a:rPr lang="en-US" smtClean="0"/>
              <a:t>‹#›</a:t>
            </a:fld>
            <a:endParaRPr lang="en-US"/>
          </a:p>
        </p:txBody>
      </p:sp>
    </p:spTree>
    <p:extLst>
      <p:ext uri="{BB962C8B-B14F-4D97-AF65-F5344CB8AC3E}">
        <p14:creationId xmlns:p14="http://schemas.microsoft.com/office/powerpoint/2010/main" val="38967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7A46CC-5854-46A1-90FD-1A95C6EFDE08}"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1201A-3EB4-4A15-BC1F-AD1452602E6D}" type="slidenum">
              <a:rPr lang="en-US" smtClean="0"/>
              <a:t>‹#›</a:t>
            </a:fld>
            <a:endParaRPr lang="en-US"/>
          </a:p>
        </p:txBody>
      </p:sp>
    </p:spTree>
    <p:extLst>
      <p:ext uri="{BB962C8B-B14F-4D97-AF65-F5344CB8AC3E}">
        <p14:creationId xmlns:p14="http://schemas.microsoft.com/office/powerpoint/2010/main" val="275728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7A46CC-5854-46A1-90FD-1A95C6EFDE08}"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1201A-3EB4-4A15-BC1F-AD1452602E6D}" type="slidenum">
              <a:rPr lang="en-US" smtClean="0"/>
              <a:t>‹#›</a:t>
            </a:fld>
            <a:endParaRPr lang="en-US"/>
          </a:p>
        </p:txBody>
      </p:sp>
    </p:spTree>
    <p:extLst>
      <p:ext uri="{BB962C8B-B14F-4D97-AF65-F5344CB8AC3E}">
        <p14:creationId xmlns:p14="http://schemas.microsoft.com/office/powerpoint/2010/main" val="138182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7A46CC-5854-46A1-90FD-1A95C6EFDE08}" type="datetimeFigureOut">
              <a:rPr lang="en-US" smtClean="0"/>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1201A-3EB4-4A15-BC1F-AD1452602E6D}" type="slidenum">
              <a:rPr lang="en-US" smtClean="0"/>
              <a:t>‹#›</a:t>
            </a:fld>
            <a:endParaRPr lang="en-US"/>
          </a:p>
        </p:txBody>
      </p:sp>
    </p:spTree>
    <p:extLst>
      <p:ext uri="{BB962C8B-B14F-4D97-AF65-F5344CB8AC3E}">
        <p14:creationId xmlns:p14="http://schemas.microsoft.com/office/powerpoint/2010/main" val="24435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7A46CC-5854-46A1-90FD-1A95C6EFDE08}"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1201A-3EB4-4A15-BC1F-AD1452602E6D}" type="slidenum">
              <a:rPr lang="en-US" smtClean="0"/>
              <a:t>‹#›</a:t>
            </a:fld>
            <a:endParaRPr lang="en-US"/>
          </a:p>
        </p:txBody>
      </p:sp>
    </p:spTree>
    <p:extLst>
      <p:ext uri="{BB962C8B-B14F-4D97-AF65-F5344CB8AC3E}">
        <p14:creationId xmlns:p14="http://schemas.microsoft.com/office/powerpoint/2010/main" val="278343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A46CC-5854-46A1-90FD-1A95C6EFDE08}" type="datetimeFigureOut">
              <a:rPr lang="en-US" smtClean="0"/>
              <a:t>10/22/2017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1201A-3EB4-4A15-BC1F-AD1452602E6D}" type="slidenum">
              <a:rPr lang="en-US" smtClean="0"/>
              <a:t>‹#›</a:t>
            </a:fld>
            <a:endParaRPr lang="en-US"/>
          </a:p>
        </p:txBody>
      </p:sp>
    </p:spTree>
    <p:extLst>
      <p:ext uri="{BB962C8B-B14F-4D97-AF65-F5344CB8AC3E}">
        <p14:creationId xmlns:p14="http://schemas.microsoft.com/office/powerpoint/2010/main" val="190288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7A46CC-5854-46A1-90FD-1A95C6EFDE08}"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1201A-3EB4-4A15-BC1F-AD1452602E6D}" type="slidenum">
              <a:rPr lang="en-US" smtClean="0"/>
              <a:t>‹#›</a:t>
            </a:fld>
            <a:endParaRPr lang="en-US"/>
          </a:p>
        </p:txBody>
      </p:sp>
    </p:spTree>
    <p:extLst>
      <p:ext uri="{BB962C8B-B14F-4D97-AF65-F5344CB8AC3E}">
        <p14:creationId xmlns:p14="http://schemas.microsoft.com/office/powerpoint/2010/main" val="19771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7A46CC-5854-46A1-90FD-1A95C6EFDE08}"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1201A-3EB4-4A15-BC1F-AD1452602E6D}" type="slidenum">
              <a:rPr lang="en-US" smtClean="0"/>
              <a:t>‹#›</a:t>
            </a:fld>
            <a:endParaRPr lang="en-US"/>
          </a:p>
        </p:txBody>
      </p:sp>
    </p:spTree>
    <p:extLst>
      <p:ext uri="{BB962C8B-B14F-4D97-AF65-F5344CB8AC3E}">
        <p14:creationId xmlns:p14="http://schemas.microsoft.com/office/powerpoint/2010/main" val="133428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A46CC-5854-46A1-90FD-1A95C6EFDE08}" type="datetimeFigureOut">
              <a:rPr lang="en-US" smtClean="0"/>
              <a:t>10/22/2017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1201A-3EB4-4A15-BC1F-AD1452602E6D}" type="slidenum">
              <a:rPr lang="en-US" smtClean="0"/>
              <a:t>‹#›</a:t>
            </a:fld>
            <a:endParaRPr lang="en-US"/>
          </a:p>
        </p:txBody>
      </p:sp>
    </p:spTree>
    <p:extLst>
      <p:ext uri="{BB962C8B-B14F-4D97-AF65-F5344CB8AC3E}">
        <p14:creationId xmlns:p14="http://schemas.microsoft.com/office/powerpoint/2010/main" val="74609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Adaptable Sports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normAutofit/>
          </a:bodyPr>
          <a:lstStyle/>
          <a:p>
            <a:r>
              <a:rPr lang="en-US" sz="2000" dirty="0" smtClean="0"/>
              <a:t>Ian is centered on his 3 wheel hand-cycle bike stopped on the road. He is centered in the camera, looking at the camera. Behind him are mountains with a lake. Hues of green go up the mountain from the lake to a cloudy sky.</a:t>
            </a:r>
            <a:endParaRPr lang="en-US" sz="2000" dirty="0"/>
          </a:p>
        </p:txBody>
      </p:sp>
    </p:spTree>
    <p:extLst>
      <p:ext uri="{BB962C8B-B14F-4D97-AF65-F5344CB8AC3E}">
        <p14:creationId xmlns:p14="http://schemas.microsoft.com/office/powerpoint/2010/main" val="77296138"/>
      </p:ext>
    </p:extLst>
  </p:cSld>
  <p:clrMapOvr>
    <a:masterClrMapping/>
  </p:clrMapOvr>
  <mc:AlternateContent xmlns:mc="http://schemas.openxmlformats.org/markup-compatibility/2006">
    <mc:Choice xmlns:p14="http://schemas.microsoft.com/office/powerpoint/2010/main" Requires="p14">
      <p:transition spd="slow" p14:dur="2000" advTm="10675"/>
    </mc:Choice>
    <mc:Fallback>
      <p:transition spd="slow" advTm="1067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at Paul Ryan’s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normAutofit/>
          </a:bodyPr>
          <a:lstStyle/>
          <a:p>
            <a:r>
              <a:rPr lang="en-US" sz="2000" dirty="0" smtClean="0"/>
              <a:t>Ian is using a flip phone (dating Ian) outside in a hall on the other side of Paul Ryan’s office. In the open doorway laying down is Aslan. Several people are in the office blocking the way.</a:t>
            </a:r>
            <a:endParaRPr lang="en-US" sz="2000" dirty="0"/>
          </a:p>
        </p:txBody>
      </p:sp>
    </p:spTree>
    <p:extLst>
      <p:ext uri="{BB962C8B-B14F-4D97-AF65-F5344CB8AC3E}">
        <p14:creationId xmlns:p14="http://schemas.microsoft.com/office/powerpoint/2010/main" val="3853767954"/>
      </p:ext>
    </p:extLst>
  </p:cSld>
  <p:clrMapOvr>
    <a:masterClrMapping/>
  </p:clrMapOvr>
  <mc:AlternateContent xmlns:mc="http://schemas.openxmlformats.org/markup-compatibility/2006">
    <mc:Choice xmlns:p14="http://schemas.microsoft.com/office/powerpoint/2010/main" Requires="p14">
      <p:transition spd="slow" p14:dur="2000" advTm="13565"/>
    </mc:Choice>
    <mc:Fallback>
      <p:transition spd="slow" advTm="1356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Rally</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normAutofit/>
          </a:bodyPr>
          <a:lstStyle/>
          <a:p>
            <a:r>
              <a:rPr lang="en-US" sz="2000" dirty="0" smtClean="0"/>
              <a:t>Noah Wiley (of ER and the Librarians to name a couple shows he was on) met Ian and Aslan (a </a:t>
            </a:r>
            <a:r>
              <a:rPr lang="en-US" sz="2000" dirty="0"/>
              <a:t>G</a:t>
            </a:r>
            <a:r>
              <a:rPr lang="en-US" sz="2000" dirty="0" smtClean="0"/>
              <a:t>erman </a:t>
            </a:r>
            <a:r>
              <a:rPr lang="en-US" sz="2000" dirty="0"/>
              <a:t>S</a:t>
            </a:r>
            <a:r>
              <a:rPr lang="en-US" sz="2000" dirty="0" smtClean="0"/>
              <a:t>hepherd who was Zuma’s uncle). It is raining and Aslan is wet. Noah is bending down level with Aslan and looking at the camera. Ian is on the other side of Aslan. Two people are behind them. Everyone but Aslan and Ian have on rain slickers.</a:t>
            </a:r>
            <a:endParaRPr lang="en-US" sz="2000" dirty="0"/>
          </a:p>
        </p:txBody>
      </p:sp>
    </p:spTree>
    <p:extLst>
      <p:ext uri="{BB962C8B-B14F-4D97-AF65-F5344CB8AC3E}">
        <p14:creationId xmlns:p14="http://schemas.microsoft.com/office/powerpoint/2010/main" val="1252478464"/>
      </p:ext>
    </p:extLst>
  </p:cSld>
  <p:clrMapOvr>
    <a:masterClrMapping/>
  </p:clrMapOvr>
  <mc:AlternateContent xmlns:mc="http://schemas.openxmlformats.org/markup-compatibility/2006">
    <mc:Choice xmlns:p14="http://schemas.microsoft.com/office/powerpoint/2010/main" Requires="p14">
      <p:transition spd="slow" p14:dur="2000" advTm="17136"/>
    </mc:Choice>
    <mc:Fallback>
      <p:transition spd="slow" advTm="1713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684" y="457200"/>
            <a:ext cx="4078342" cy="1600200"/>
          </a:xfrm>
        </p:spPr>
        <p:txBody>
          <a:bodyPr/>
          <a:lstStyle/>
          <a:p>
            <a:r>
              <a:rPr lang="en-US" dirty="0" smtClean="0"/>
              <a:t>Riding Accommodation</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4381" r="14381"/>
          <a:stretch>
            <a:fillRect/>
          </a:stretch>
        </p:blipFill>
        <p:spPr/>
      </p:pic>
      <p:sp>
        <p:nvSpPr>
          <p:cNvPr id="4" name="Text Placeholder 3"/>
          <p:cNvSpPr>
            <a:spLocks noGrp="1"/>
          </p:cNvSpPr>
          <p:nvPr>
            <p:ph type="body" sz="half" idx="2"/>
          </p:nvPr>
        </p:nvSpPr>
        <p:spPr/>
        <p:txBody>
          <a:bodyPr>
            <a:normAutofit/>
          </a:bodyPr>
          <a:lstStyle/>
          <a:p>
            <a:r>
              <a:rPr lang="en-US" sz="2000" dirty="0" smtClean="0"/>
              <a:t>A woman is driving, her name is Linda if you are dying to know, and she is looking to her right at Zuma, Ian’s service dog. It appears he is giving her directions.</a:t>
            </a:r>
            <a:endParaRPr lang="en-US" sz="2000" dirty="0"/>
          </a:p>
        </p:txBody>
      </p:sp>
    </p:spTree>
    <p:extLst>
      <p:ext uri="{BB962C8B-B14F-4D97-AF65-F5344CB8AC3E}">
        <p14:creationId xmlns:p14="http://schemas.microsoft.com/office/powerpoint/2010/main" val="4156957677"/>
      </p:ext>
    </p:extLst>
  </p:cSld>
  <p:clrMapOvr>
    <a:masterClrMapping/>
  </p:clrMapOvr>
  <mc:AlternateContent xmlns:mc="http://schemas.openxmlformats.org/markup-compatibility/2006">
    <mc:Choice xmlns:p14="http://schemas.microsoft.com/office/powerpoint/2010/main" Requires="p14">
      <p:transition spd="slow" p14:dur="2000" advTm="9651"/>
    </mc:Choice>
    <mc:Fallback>
      <p:transition spd="slow" advTm="965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Adaptable Mountain Biking</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normAutofit/>
          </a:bodyPr>
          <a:lstStyle/>
          <a:p>
            <a:r>
              <a:rPr lang="en-US" sz="2000" dirty="0" smtClean="0"/>
              <a:t>Ian is on a 4 wheel adapted mountain bike about to make a jump on a dirt course</a:t>
            </a:r>
            <a:endParaRPr lang="en-US" sz="2000" dirty="0"/>
          </a:p>
        </p:txBody>
      </p:sp>
    </p:spTree>
    <p:extLst>
      <p:ext uri="{BB962C8B-B14F-4D97-AF65-F5344CB8AC3E}">
        <p14:creationId xmlns:p14="http://schemas.microsoft.com/office/powerpoint/2010/main" val="3305829158"/>
      </p:ext>
    </p:extLst>
  </p:cSld>
  <p:clrMapOvr>
    <a:masterClrMapping/>
  </p:clrMapOvr>
  <mc:AlternateContent xmlns:mc="http://schemas.openxmlformats.org/markup-compatibility/2006">
    <mc:Choice xmlns:p14="http://schemas.microsoft.com/office/powerpoint/2010/main" Requires="p14">
      <p:transition spd="slow" p14:dur="2000" advTm="8632"/>
    </mc:Choice>
    <mc:Fallback>
      <p:transition spd="slow" advTm="863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Adaptable Skiing</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0390" b="20390"/>
          <a:stretch>
            <a:fillRect/>
          </a:stretch>
        </p:blipFill>
        <p:spPr/>
      </p:pic>
      <p:sp>
        <p:nvSpPr>
          <p:cNvPr id="4" name="Text Placeholder 3"/>
          <p:cNvSpPr>
            <a:spLocks noGrp="1"/>
          </p:cNvSpPr>
          <p:nvPr>
            <p:ph type="body" sz="half" idx="2"/>
          </p:nvPr>
        </p:nvSpPr>
        <p:spPr/>
        <p:txBody>
          <a:bodyPr>
            <a:normAutofit/>
          </a:bodyPr>
          <a:lstStyle/>
          <a:p>
            <a:r>
              <a:rPr lang="en-US" sz="2000" dirty="0" smtClean="0"/>
              <a:t>Ian is in the middle of a jump on the mountain. Looks to be about 10 feet off the white snow. </a:t>
            </a:r>
            <a:endParaRPr lang="en-US" sz="2000" dirty="0"/>
          </a:p>
        </p:txBody>
      </p:sp>
    </p:spTree>
    <p:extLst>
      <p:ext uri="{BB962C8B-B14F-4D97-AF65-F5344CB8AC3E}">
        <p14:creationId xmlns:p14="http://schemas.microsoft.com/office/powerpoint/2010/main" val="3151207673"/>
      </p:ext>
    </p:extLst>
  </p:cSld>
  <p:clrMapOvr>
    <a:masterClrMapping/>
  </p:clrMapOvr>
  <mc:AlternateContent xmlns:mc="http://schemas.openxmlformats.org/markup-compatibility/2006">
    <mc:Choice xmlns:p14="http://schemas.microsoft.com/office/powerpoint/2010/main" Requires="p14">
      <p:transition spd="slow" p14:dur="2000" advTm="7610"/>
    </mc:Choice>
    <mc:Fallback>
      <p:transition spd="slow" advTm="761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Ian Belly-yakking</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49" r="749"/>
          <a:stretch>
            <a:fillRect/>
          </a:stretch>
        </p:blipFill>
        <p:spPr/>
      </p:pic>
      <p:sp>
        <p:nvSpPr>
          <p:cNvPr id="4" name="Text Placeholder 3"/>
          <p:cNvSpPr>
            <a:spLocks noGrp="1"/>
          </p:cNvSpPr>
          <p:nvPr>
            <p:ph type="body" sz="half" idx="2"/>
          </p:nvPr>
        </p:nvSpPr>
        <p:spPr/>
        <p:txBody>
          <a:bodyPr>
            <a:normAutofit/>
          </a:bodyPr>
          <a:lstStyle/>
          <a:p>
            <a:r>
              <a:rPr lang="en-US" sz="2000" dirty="0" smtClean="0"/>
              <a:t>Yes, it is a word! Ian is laying on a bright green, flat, board in the middle of rapids on a river. </a:t>
            </a:r>
            <a:endParaRPr lang="en-US" sz="2000" dirty="0"/>
          </a:p>
        </p:txBody>
      </p:sp>
    </p:spTree>
    <p:extLst>
      <p:ext uri="{BB962C8B-B14F-4D97-AF65-F5344CB8AC3E}">
        <p14:creationId xmlns:p14="http://schemas.microsoft.com/office/powerpoint/2010/main" val="887849822"/>
      </p:ext>
    </p:extLst>
  </p:cSld>
  <p:clrMapOvr>
    <a:masterClrMapping/>
  </p:clrMapOvr>
  <mc:AlternateContent xmlns:mc="http://schemas.openxmlformats.org/markup-compatibility/2006">
    <mc:Choice xmlns:p14="http://schemas.microsoft.com/office/powerpoint/2010/main" Requires="p14">
      <p:transition spd="slow" p14:dur="2000" advTm="8537"/>
    </mc:Choice>
    <mc:Fallback>
      <p:transition spd="slow" advTm="853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Roku and Aslan</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normAutofit/>
          </a:bodyPr>
          <a:lstStyle/>
          <a:p>
            <a:r>
              <a:rPr lang="en-US" sz="2000" dirty="0" smtClean="0"/>
              <a:t>Roku, a black lab and Newfoundland mix, and Aslan are almost nose to nose. It is as if Roku is saying to Aslan “Do NOT go to the tree in the park… it is NOT an accessible bathroom”</a:t>
            </a:r>
            <a:endParaRPr lang="en-US" sz="2000" dirty="0"/>
          </a:p>
        </p:txBody>
      </p:sp>
    </p:spTree>
    <p:extLst>
      <p:ext uri="{BB962C8B-B14F-4D97-AF65-F5344CB8AC3E}">
        <p14:creationId xmlns:p14="http://schemas.microsoft.com/office/powerpoint/2010/main" val="1450326035"/>
      </p:ext>
    </p:extLst>
  </p:cSld>
  <p:clrMapOvr>
    <a:masterClrMapping/>
  </p:clrMapOvr>
  <mc:AlternateContent xmlns:mc="http://schemas.openxmlformats.org/markup-compatibility/2006">
    <mc:Choice xmlns:p14="http://schemas.microsoft.com/office/powerpoint/2010/main" Requires="p14">
      <p:transition spd="slow" p14:dur="2000" advTm="10077"/>
    </mc:Choice>
    <mc:Fallback>
      <p:transition spd="slow" advTm="1007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Bored Zuma</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sp>
        <p:nvSpPr>
          <p:cNvPr id="4" name="Text Placeholder 3"/>
          <p:cNvSpPr>
            <a:spLocks noGrp="1"/>
          </p:cNvSpPr>
          <p:nvPr>
            <p:ph type="body" sz="half" idx="2"/>
          </p:nvPr>
        </p:nvSpPr>
        <p:spPr/>
        <p:txBody>
          <a:bodyPr>
            <a:normAutofit/>
          </a:bodyPr>
          <a:lstStyle/>
          <a:p>
            <a:r>
              <a:rPr lang="en-US" sz="2000" dirty="0" smtClean="0"/>
              <a:t>Zuma is laying on the gym floor waiting, waiting, waiting for the Statewide Independent Living Council to be OVER.</a:t>
            </a:r>
            <a:endParaRPr lang="en-US" sz="2000" dirty="0"/>
          </a:p>
        </p:txBody>
      </p:sp>
    </p:spTree>
    <p:extLst>
      <p:ext uri="{BB962C8B-B14F-4D97-AF65-F5344CB8AC3E}">
        <p14:creationId xmlns:p14="http://schemas.microsoft.com/office/powerpoint/2010/main" val="1757890785"/>
      </p:ext>
    </p:extLst>
  </p:cSld>
  <p:clrMapOvr>
    <a:masterClrMapping/>
  </p:clrMapOvr>
  <mc:AlternateContent xmlns:mc="http://schemas.openxmlformats.org/markup-compatibility/2006">
    <mc:Choice xmlns:p14="http://schemas.microsoft.com/office/powerpoint/2010/main" Requires="p14">
      <p:transition spd="slow" p14:dur="2000" advTm="8138"/>
    </mc:Choice>
    <mc:Fallback>
      <p:transition spd="slow" advTm="813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Roku looking at Aslan</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p:pic>
      <p:sp>
        <p:nvSpPr>
          <p:cNvPr id="4" name="Text Placeholder 3"/>
          <p:cNvSpPr>
            <a:spLocks noGrp="1"/>
          </p:cNvSpPr>
          <p:nvPr>
            <p:ph type="body" sz="half" idx="2"/>
          </p:nvPr>
        </p:nvSpPr>
        <p:spPr/>
        <p:txBody>
          <a:bodyPr>
            <a:normAutofit/>
          </a:bodyPr>
          <a:lstStyle/>
          <a:p>
            <a:r>
              <a:rPr lang="en-US" sz="2000" dirty="0" smtClean="0"/>
              <a:t>A line of people with disabilities at a rally. Centered is Roku looking back at Aslan as if to say “hurry up”</a:t>
            </a:r>
            <a:endParaRPr lang="en-US" sz="2000" dirty="0"/>
          </a:p>
        </p:txBody>
      </p:sp>
    </p:spTree>
    <p:extLst>
      <p:ext uri="{BB962C8B-B14F-4D97-AF65-F5344CB8AC3E}">
        <p14:creationId xmlns:p14="http://schemas.microsoft.com/office/powerpoint/2010/main" val="2534223707"/>
      </p:ext>
    </p:extLst>
  </p:cSld>
  <p:clrMapOvr>
    <a:masterClrMapping/>
  </p:clrMapOvr>
  <mc:AlternateContent xmlns:mc="http://schemas.openxmlformats.org/markup-compatibility/2006">
    <mc:Choice xmlns:p14="http://schemas.microsoft.com/office/powerpoint/2010/main" Requires="p14">
      <p:transition spd="slow" p14:dur="2000" advTm="7513"/>
    </mc:Choice>
    <mc:Fallback>
      <p:transition spd="slow" advTm="751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Hamburger Helper</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p:pic>
      <p:sp>
        <p:nvSpPr>
          <p:cNvPr id="4" name="Text Placeholder 3"/>
          <p:cNvSpPr>
            <a:spLocks noGrp="1"/>
          </p:cNvSpPr>
          <p:nvPr>
            <p:ph type="body" sz="half" idx="2"/>
          </p:nvPr>
        </p:nvSpPr>
        <p:spPr/>
        <p:txBody>
          <a:bodyPr>
            <a:normAutofit/>
          </a:bodyPr>
          <a:lstStyle/>
          <a:p>
            <a:r>
              <a:rPr lang="en-US" sz="2000" dirty="0" smtClean="0"/>
              <a:t>Ian is handing a piece of McDonald’s hamburger to Aslan.</a:t>
            </a:r>
            <a:endParaRPr lang="en-US" sz="2000" dirty="0"/>
          </a:p>
        </p:txBody>
      </p:sp>
    </p:spTree>
    <p:extLst>
      <p:ext uri="{BB962C8B-B14F-4D97-AF65-F5344CB8AC3E}">
        <p14:creationId xmlns:p14="http://schemas.microsoft.com/office/powerpoint/2010/main" val="3378955545"/>
      </p:ext>
    </p:extLst>
  </p:cSld>
  <p:clrMapOvr>
    <a:masterClrMapping/>
  </p:clrMapOvr>
  <mc:AlternateContent xmlns:mc="http://schemas.openxmlformats.org/markup-compatibility/2006">
    <mc:Choice xmlns:p14="http://schemas.microsoft.com/office/powerpoint/2010/main" Requires="p14">
      <p:transition spd="slow" p14:dur="2000" advTm="8607"/>
    </mc:Choice>
    <mc:Fallback>
      <p:transition spd="slow" advTm="860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Rally</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p:pic>
      <p:sp>
        <p:nvSpPr>
          <p:cNvPr id="4" name="Text Placeholder 3"/>
          <p:cNvSpPr>
            <a:spLocks noGrp="1"/>
          </p:cNvSpPr>
          <p:nvPr>
            <p:ph type="body" sz="half" idx="2"/>
          </p:nvPr>
        </p:nvSpPr>
        <p:spPr/>
        <p:txBody>
          <a:bodyPr>
            <a:normAutofit/>
          </a:bodyPr>
          <a:lstStyle/>
          <a:p>
            <a:r>
              <a:rPr lang="en-US" sz="2000" dirty="0" smtClean="0"/>
              <a:t>A march in DC. Ian is centered with Aslan. Police </a:t>
            </a:r>
            <a:r>
              <a:rPr lang="en-US" sz="2000" dirty="0" smtClean="0"/>
              <a:t>car </a:t>
            </a:r>
            <a:r>
              <a:rPr lang="en-US" sz="2000" dirty="0" smtClean="0"/>
              <a:t>is in immediate background with the Capitol in the far back.</a:t>
            </a:r>
            <a:endParaRPr lang="en-US" sz="2000" dirty="0"/>
          </a:p>
        </p:txBody>
      </p:sp>
    </p:spTree>
    <p:extLst>
      <p:ext uri="{BB962C8B-B14F-4D97-AF65-F5344CB8AC3E}">
        <p14:creationId xmlns:p14="http://schemas.microsoft.com/office/powerpoint/2010/main" val="3038899714"/>
      </p:ext>
    </p:extLst>
  </p:cSld>
  <p:clrMapOvr>
    <a:masterClrMapping/>
  </p:clrMapOvr>
  <mc:AlternateContent xmlns:mc="http://schemas.openxmlformats.org/markup-compatibility/2006">
    <mc:Choice xmlns:p14="http://schemas.microsoft.com/office/powerpoint/2010/main" Requires="p14">
      <p:transition spd="slow" p14:dur="2000" advTm="9583"/>
    </mc:Choice>
    <mc:Fallback>
      <p:transition spd="slow" advTm="9583"/>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429</Words>
  <Application>Microsoft Office PowerPoint</Application>
  <PresentationFormat>Widescreen</PresentationFormat>
  <Paragraphs>24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Adaptable Sports</vt:lpstr>
      <vt:lpstr>Adaptable Mountain Biking</vt:lpstr>
      <vt:lpstr>Adaptable Skiing</vt:lpstr>
      <vt:lpstr>Ian Belly-yakking</vt:lpstr>
      <vt:lpstr>Roku and Aslan</vt:lpstr>
      <vt:lpstr>Bored Zuma</vt:lpstr>
      <vt:lpstr>Roku looking at Aslan</vt:lpstr>
      <vt:lpstr>Hamburger Helper</vt:lpstr>
      <vt:lpstr>Rally</vt:lpstr>
      <vt:lpstr>Still at Paul Ryan’s</vt:lpstr>
      <vt:lpstr>DC Rally</vt:lpstr>
      <vt:lpstr>Riding Accommodation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Loud, Be Proud Youth Making a Difference</dc:title>
  <dc:creator>Joan LaBelle</dc:creator>
  <cp:lastModifiedBy>Joan LaBelle</cp:lastModifiedBy>
  <cp:revision>27</cp:revision>
  <dcterms:created xsi:type="dcterms:W3CDTF">2017-10-10T15:00:21Z</dcterms:created>
  <dcterms:modified xsi:type="dcterms:W3CDTF">2017-10-22T06:20:44Z</dcterms:modified>
</cp:coreProperties>
</file>