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304" autoAdjust="0"/>
    <p:restoredTop sz="94660"/>
  </p:normalViewPr>
  <p:slideViewPr>
    <p:cSldViewPr snapToGrid="0">
      <p:cViewPr varScale="1">
        <p:scale>
          <a:sx n="93" d="100"/>
          <a:sy n="93" d="100"/>
        </p:scale>
        <p:origin x="216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9235-3CB5-44FA-A781-02CEC22FB88F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938F-7358-49CC-B6CA-1C089A981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85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9235-3CB5-44FA-A781-02CEC22FB88F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938F-7358-49CC-B6CA-1C089A981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89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9235-3CB5-44FA-A781-02CEC22FB88F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938F-7358-49CC-B6CA-1C089A981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8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9235-3CB5-44FA-A781-02CEC22FB88F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938F-7358-49CC-B6CA-1C089A981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674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9235-3CB5-44FA-A781-02CEC22FB88F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938F-7358-49CC-B6CA-1C089A981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078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9235-3CB5-44FA-A781-02CEC22FB88F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938F-7358-49CC-B6CA-1C089A981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31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9235-3CB5-44FA-A781-02CEC22FB88F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938F-7358-49CC-B6CA-1C089A981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2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9235-3CB5-44FA-A781-02CEC22FB88F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938F-7358-49CC-B6CA-1C089A981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82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9235-3CB5-44FA-A781-02CEC22FB88F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938F-7358-49CC-B6CA-1C089A981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26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9235-3CB5-44FA-A781-02CEC22FB88F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938F-7358-49CC-B6CA-1C089A981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80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9235-3CB5-44FA-A781-02CEC22FB88F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938F-7358-49CC-B6CA-1C089A981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67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E9235-3CB5-44FA-A781-02CEC22FB88F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6938F-7358-49CC-B6CA-1C089A981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95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0682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Wrap up, Take Home, and Peer Sharing</a:t>
            </a:r>
            <a:br>
              <a:rPr lang="en-US" b="1" dirty="0"/>
            </a:br>
            <a:r>
              <a:rPr lang="es-ES" sz="4900" b="1" i="1" dirty="0">
                <a:solidFill>
                  <a:schemeClr val="bg1">
                    <a:lumMod val="50000"/>
                  </a:schemeClr>
                </a:solidFill>
              </a:rPr>
              <a:t>Cierre, llevar a casa y compartir entre pares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Linda Pogue, Disability Rights and Peer Support Training Advocate</a:t>
            </a:r>
          </a:p>
          <a:p>
            <a:r>
              <a:rPr lang="en-US" dirty="0" err="1"/>
              <a:t>disABILITY</a:t>
            </a:r>
            <a:r>
              <a:rPr lang="en-US" dirty="0"/>
              <a:t> LINK</a:t>
            </a:r>
          </a:p>
          <a:p>
            <a:r>
              <a:rPr lang="en-US" dirty="0"/>
              <a:t>Kyle Kleist, Executive Director</a:t>
            </a:r>
          </a:p>
          <a:p>
            <a:r>
              <a:rPr lang="en-US" dirty="0"/>
              <a:t>Center for Independent Living for Western Wisconsin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EF4ECD-D0FF-4634-AA34-CDF2E307FF0D}"/>
              </a:ext>
            </a:extLst>
          </p:cNvPr>
          <p:cNvSpPr txBox="1"/>
          <p:nvPr/>
        </p:nvSpPr>
        <p:spPr>
          <a:xfrm>
            <a:off x="1255336" y="5248373"/>
            <a:ext cx="96813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i="1" dirty="0">
                <a:solidFill>
                  <a:schemeClr val="bg1">
                    <a:lumMod val="50000"/>
                  </a:schemeClr>
                </a:solidFill>
              </a:rPr>
              <a:t>Linda </a:t>
            </a:r>
            <a:r>
              <a:rPr lang="es-ES" sz="2000" i="1" dirty="0" err="1">
                <a:solidFill>
                  <a:schemeClr val="bg1">
                    <a:lumMod val="50000"/>
                  </a:schemeClr>
                </a:solidFill>
              </a:rPr>
              <a:t>Pogue</a:t>
            </a:r>
            <a:r>
              <a:rPr lang="es-ES" sz="2000" i="1" dirty="0">
                <a:solidFill>
                  <a:schemeClr val="bg1">
                    <a:lumMod val="50000"/>
                  </a:schemeClr>
                </a:solidFill>
              </a:rPr>
              <a:t>, Defensora de los Derechos de las Personas con Discapacidad y la Capacitación en Apoyo Entre Pares</a:t>
            </a:r>
          </a:p>
          <a:p>
            <a:pPr algn="ctr"/>
            <a:r>
              <a:rPr lang="es-ES" sz="2000" i="1" dirty="0" err="1">
                <a:solidFill>
                  <a:schemeClr val="bg1">
                    <a:lumMod val="50000"/>
                  </a:schemeClr>
                </a:solidFill>
              </a:rPr>
              <a:t>disABILITY</a:t>
            </a:r>
            <a:r>
              <a:rPr lang="es-ES" sz="2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sz="2000" i="1" dirty="0" err="1">
                <a:solidFill>
                  <a:schemeClr val="bg1">
                    <a:lumMod val="50000"/>
                  </a:schemeClr>
                </a:solidFill>
              </a:rPr>
              <a:t>lINK</a:t>
            </a:r>
            <a:endParaRPr lang="es-ES" sz="2000" i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s-ES" sz="2000" i="1" dirty="0">
                <a:solidFill>
                  <a:schemeClr val="bg1">
                    <a:lumMod val="50000"/>
                  </a:schemeClr>
                </a:solidFill>
              </a:rPr>
              <a:t>Centro para la Vida Independiente del Oeste de Wisconsin</a:t>
            </a:r>
            <a:endParaRPr lang="en-US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549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Peer Support/ </a:t>
            </a:r>
            <a:r>
              <a:rPr lang="en-US" sz="4000" b="1" i="1" dirty="0" err="1">
                <a:solidFill>
                  <a:schemeClr val="bg1">
                    <a:lumMod val="50000"/>
                  </a:schemeClr>
                </a:solidFill>
              </a:rPr>
              <a:t>Apoyo</a:t>
            </a:r>
            <a:r>
              <a:rPr lang="en-US" sz="4000" b="1" i="1">
                <a:solidFill>
                  <a:schemeClr val="bg1">
                    <a:lumMod val="50000"/>
                  </a:schemeClr>
                </a:solidFill>
              </a:rPr>
              <a:t> Entre Los </a:t>
            </a:r>
            <a:r>
              <a:rPr lang="en-US" sz="4000" b="1" i="1" dirty="0">
                <a:solidFill>
                  <a:schemeClr val="bg1">
                    <a:lumMod val="50000"/>
                  </a:schemeClr>
                </a:solidFill>
              </a:rPr>
              <a:t>Pares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b="1" dirty="0"/>
          </a:p>
          <a:p>
            <a:r>
              <a:rPr lang="en-US" dirty="0"/>
              <a:t>What makes Peer Support Programs worthwhile?</a:t>
            </a:r>
            <a:r>
              <a:rPr lang="es-ES" i="1" dirty="0">
                <a:solidFill>
                  <a:schemeClr val="bg1">
                    <a:lumMod val="50000"/>
                  </a:schemeClr>
                </a:solidFill>
              </a:rPr>
              <a:t> ¿Qué hace que los programas de apoyo entre pares valgan la pena?</a:t>
            </a:r>
          </a:p>
          <a:p>
            <a:endParaRPr lang="en-US" dirty="0"/>
          </a:p>
          <a:p>
            <a:r>
              <a:rPr lang="en-US" dirty="0"/>
              <a:t>What is the largest barrier to having the Peer Support Program "of your dreams"?</a:t>
            </a:r>
            <a:r>
              <a:rPr lang="es-ES" i="1" dirty="0">
                <a:solidFill>
                  <a:schemeClr val="bg1">
                    <a:lumMod val="50000"/>
                  </a:schemeClr>
                </a:solidFill>
              </a:rPr>
              <a:t> ¿Cuál es la mayor barrera para tener el Programa de Apoyo entre Pares "de tus sueños"?</a:t>
            </a:r>
          </a:p>
          <a:p>
            <a:endParaRPr lang="en-US" dirty="0"/>
          </a:p>
          <a:p>
            <a:r>
              <a:rPr lang="en-US" dirty="0"/>
              <a:t>What is the most surprising element of Peer Support Programs? </a:t>
            </a:r>
            <a:r>
              <a:rPr lang="es-ES" i="1" dirty="0">
                <a:solidFill>
                  <a:schemeClr val="bg1">
                    <a:lumMod val="50000"/>
                  </a:schemeClr>
                </a:solidFill>
              </a:rPr>
              <a:t>¿Cuál es el elemento más sorprendente de los programas de apoyo entre pares?</a:t>
            </a:r>
          </a:p>
          <a:p>
            <a:endParaRPr lang="en-US" dirty="0"/>
          </a:p>
          <a:p>
            <a:r>
              <a:rPr lang="en-US" dirty="0"/>
              <a:t>What do you want everyone to know about Peer Support Programs?</a:t>
            </a:r>
            <a:r>
              <a:rPr lang="es-ES" i="1" dirty="0">
                <a:solidFill>
                  <a:schemeClr val="bg1">
                    <a:lumMod val="50000"/>
                  </a:schemeClr>
                </a:solidFill>
              </a:rPr>
              <a:t> ¿Qué quiere que todos sepan sobre los programas de apoyo entre pares?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983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Using Volunteers/ </a:t>
            </a:r>
            <a:r>
              <a:rPr lang="en-US" sz="4000" b="1" i="1" dirty="0" err="1">
                <a:solidFill>
                  <a:schemeClr val="bg1">
                    <a:lumMod val="50000"/>
                  </a:schemeClr>
                </a:solidFill>
              </a:rPr>
              <a:t>Usando</a:t>
            </a:r>
            <a:r>
              <a:rPr lang="en-US" sz="40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4000" b="1" i="1" dirty="0" err="1">
                <a:solidFill>
                  <a:schemeClr val="bg1">
                    <a:lumMod val="50000"/>
                  </a:schemeClr>
                </a:solidFill>
              </a:rPr>
              <a:t>voluntarios</a:t>
            </a:r>
            <a:endParaRPr lang="en-US" sz="40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makes using volunteers worthwhile?</a:t>
            </a:r>
            <a:r>
              <a:rPr lang="es-ES" i="1" dirty="0">
                <a:solidFill>
                  <a:schemeClr val="bg1">
                    <a:lumMod val="50000"/>
                  </a:schemeClr>
                </a:solidFill>
              </a:rPr>
              <a:t> ¿Qué hace que valga la pena usar voluntarios?</a:t>
            </a:r>
          </a:p>
          <a:p>
            <a:endParaRPr lang="en-US" dirty="0"/>
          </a:p>
          <a:p>
            <a:r>
              <a:rPr lang="en-US" dirty="0"/>
              <a:t>What is the largest barrier to using volunteers?</a:t>
            </a:r>
            <a:r>
              <a:rPr lang="es-ES" i="1" dirty="0">
                <a:solidFill>
                  <a:schemeClr val="bg1">
                    <a:lumMod val="50000"/>
                  </a:schemeClr>
                </a:solidFill>
              </a:rPr>
              <a:t> ¿Cuál es la barrera más grande para usar voluntarios?</a:t>
            </a:r>
          </a:p>
          <a:p>
            <a:endParaRPr lang="en-US" dirty="0"/>
          </a:p>
          <a:p>
            <a:r>
              <a:rPr lang="en-US" dirty="0"/>
              <a:t>What are some ways you could use volunteers at your IL center?</a:t>
            </a:r>
            <a:r>
              <a:rPr lang="es-ES" i="1" dirty="0">
                <a:solidFill>
                  <a:schemeClr val="bg1">
                    <a:lumMod val="50000"/>
                  </a:schemeClr>
                </a:solidFill>
              </a:rPr>
              <a:t> ¿Cuáles son algunas formas en las que podría usar voluntarios en su centro de IL?</a:t>
            </a:r>
          </a:p>
          <a:p>
            <a:endParaRPr lang="en-US" dirty="0"/>
          </a:p>
          <a:p>
            <a:r>
              <a:rPr lang="en-US" dirty="0"/>
              <a:t>What are some “volunteer” programs you can develop?</a:t>
            </a:r>
            <a:r>
              <a:rPr lang="es-ES" i="1" dirty="0">
                <a:solidFill>
                  <a:schemeClr val="bg1">
                    <a:lumMod val="50000"/>
                  </a:schemeClr>
                </a:solidFill>
              </a:rPr>
              <a:t> ¿Cuáles son algunos programas de “voluntariado” que puede desarrollar?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801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284</Words>
  <Application>Microsoft Macintosh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Wrap up, Take Home, and Peer Sharing Cierre, llevar a casa y compartir entre pares </vt:lpstr>
      <vt:lpstr>Peer Support/ Apoyo Entre Los Pares</vt:lpstr>
      <vt:lpstr>Using Volunteers/ Usando voluntarios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Wrap Up</dc:title>
  <dc:creator>Kyle Kleist</dc:creator>
  <cp:lastModifiedBy>Rachel Kaplan She/Her</cp:lastModifiedBy>
  <cp:revision>4</cp:revision>
  <dcterms:created xsi:type="dcterms:W3CDTF">2022-09-17T14:16:59Z</dcterms:created>
  <dcterms:modified xsi:type="dcterms:W3CDTF">2022-10-10T16:11:04Z</dcterms:modified>
</cp:coreProperties>
</file>