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0" autoAdjust="0"/>
    <p:restoredTop sz="94694"/>
  </p:normalViewPr>
  <p:slideViewPr>
    <p:cSldViewPr snapToGrid="0">
      <p:cViewPr varScale="1">
        <p:scale>
          <a:sx n="101" d="100"/>
          <a:sy n="101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138BC-CD4F-4537-B88A-B6073BBD44A5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192EF-3D87-4CED-888C-479845B91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8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CILWW calling it peer partnership</a:t>
            </a:r>
            <a:r>
              <a:rPr lang="en-US" baseline="0" dirty="0"/>
              <a:t> rather than peer </a:t>
            </a:r>
            <a:r>
              <a:rPr lang="en-US" baseline="0" dirty="0" err="1"/>
              <a:t>mentorshop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192EF-3D87-4CED-888C-479845B917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6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1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8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3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7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1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6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9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6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B4CD-9712-4755-A3A2-26476F136AAC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EC953-E18B-4EE0-BE9E-B158B33E7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9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lru.org/training/get-core-it-best-practices-four-core-services-peer-support-proven-volunteer-model" TargetMode="External"/><Relationship Id="rId3" Type="http://schemas.openxmlformats.org/officeDocument/2006/relationships/hyperlink" Target="https://www.ilru.org/training/building-effective-peer-support-program-proven-volunteer-model" TargetMode="External"/><Relationship Id="rId7" Type="http://schemas.openxmlformats.org/officeDocument/2006/relationships/hyperlink" Target="https://www.ilru.org/training/rural-conversation-community-peer-support-for-covid-19" TargetMode="External"/><Relationship Id="rId2" Type="http://schemas.openxmlformats.org/officeDocument/2006/relationships/hyperlink" Target="https://www.ilru.org/search/node/peer%20suppo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lru.org/training/empowering-persons-with-psychiatric-disabilities-role-peer-model-cils" TargetMode="External"/><Relationship Id="rId5" Type="http://schemas.openxmlformats.org/officeDocument/2006/relationships/hyperlink" Target="https://www.ilru.org/building-effective-peer-support-program-online-course-manual" TargetMode="External"/><Relationship Id="rId4" Type="http://schemas.openxmlformats.org/officeDocument/2006/relationships/hyperlink" Target="https://www.ilru.org/training/get-core-it-peer-support-best-practices-cil-core-service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isabilitylink.org/peer-support/" TargetMode="External"/><Relationship Id="rId2" Type="http://schemas.openxmlformats.org/officeDocument/2006/relationships/hyperlink" Target="https://www.april-rural.org/index.php/en/rural-convers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ao.gov/products/gao-19-41" TargetMode="External"/><Relationship Id="rId5" Type="http://schemas.openxmlformats.org/officeDocument/2006/relationships/hyperlink" Target="https://www.gmhcn.org/georgia-peer-support-institute" TargetMode="External"/><Relationship Id="rId4" Type="http://schemas.openxmlformats.org/officeDocument/2006/relationships/hyperlink" Target="https://www.selfadvocacyinfo.org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What is Peer Support in Independent Living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Linda Pogue, Disability Rights and Peer Support Training Advocate</a:t>
            </a:r>
          </a:p>
          <a:p>
            <a:r>
              <a:rPr lang="en-US" dirty="0" err="1"/>
              <a:t>disABILITY</a:t>
            </a:r>
            <a:r>
              <a:rPr lang="en-US" dirty="0"/>
              <a:t> LINK</a:t>
            </a:r>
          </a:p>
          <a:p>
            <a:r>
              <a:rPr lang="en-US" dirty="0"/>
              <a:t>Kyle Kleist, Executive Director</a:t>
            </a:r>
          </a:p>
          <a:p>
            <a:r>
              <a:rPr lang="en-US" dirty="0"/>
              <a:t>Center for Independent Living for Western Wisconsin</a:t>
            </a:r>
          </a:p>
        </p:txBody>
      </p:sp>
    </p:spTree>
    <p:extLst>
      <p:ext uri="{BB962C8B-B14F-4D97-AF65-F5344CB8AC3E}">
        <p14:creationId xmlns:p14="http://schemas.microsoft.com/office/powerpoint/2010/main" val="50899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Peer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What does your Center do around peer support currently? </a:t>
            </a:r>
          </a:p>
          <a:p>
            <a:endParaRPr lang="en-US" sz="4400" dirty="0"/>
          </a:p>
        </p:txBody>
      </p:sp>
      <p:pic>
        <p:nvPicPr>
          <p:cNvPr id="4" name="Picture 3" descr="Picture of the Association and Programs for Rural Independent Living 2022 Conference logo" title="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09" y="363325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6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is Peer Support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It’s a Core Service</a:t>
            </a:r>
          </a:p>
          <a:p>
            <a:r>
              <a:rPr lang="en-US" sz="3600" dirty="0"/>
              <a:t>A way to connect persons with disabilities</a:t>
            </a:r>
          </a:p>
          <a:p>
            <a:r>
              <a:rPr lang="en-US" sz="3600" dirty="0"/>
              <a:t>Why do you think Peer Support is important?</a:t>
            </a:r>
          </a:p>
          <a:p>
            <a:endParaRPr lang="en-US" sz="3600" dirty="0"/>
          </a:p>
        </p:txBody>
      </p:sp>
      <p:pic>
        <p:nvPicPr>
          <p:cNvPr id="5" name="Picture 4" descr="Association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09" y="363325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6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Peer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Are you doing individual peer support? Group Peer Support? Both?</a:t>
            </a:r>
          </a:p>
          <a:p>
            <a:r>
              <a:rPr lang="en-US" sz="4000" dirty="0"/>
              <a:t>How do you track peer support?</a:t>
            </a:r>
          </a:p>
          <a:p>
            <a:endParaRPr lang="en-US" sz="4800" dirty="0"/>
          </a:p>
        </p:txBody>
      </p:sp>
      <p:pic>
        <p:nvPicPr>
          <p:cNvPr id="5" name="Picture 4" descr="Association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09" y="363325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0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Peer Support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sort of training or support do you have in building your peer support programs? </a:t>
            </a:r>
          </a:p>
          <a:p>
            <a:endParaRPr lang="en-US" sz="4800" dirty="0"/>
          </a:p>
        </p:txBody>
      </p:sp>
      <p:pic>
        <p:nvPicPr>
          <p:cNvPr id="4" name="Picture 3" descr="Associations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09" y="363325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Peer Support and the COVID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has COVID changed how you interact or think of peer support? </a:t>
            </a:r>
          </a:p>
          <a:p>
            <a:endParaRPr lang="en-US" sz="4800" dirty="0"/>
          </a:p>
        </p:txBody>
      </p:sp>
      <p:pic>
        <p:nvPicPr>
          <p:cNvPr id="4" name="Picture 3" descr="Association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09" y="363325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7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Peer Support Program Resources made (very) easy by Independent Living Research Utilization = ILRU: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0442"/>
          </a:xfrm>
        </p:spPr>
        <p:txBody>
          <a:bodyPr>
            <a:noAutofit/>
          </a:bodyPr>
          <a:lstStyle/>
          <a:p>
            <a:r>
              <a:rPr lang="en-US" sz="1600" b="1" dirty="0"/>
              <a:t>List of ILRU Peer Support Program Trainings</a:t>
            </a:r>
            <a:r>
              <a:rPr lang="en-US" sz="1600" dirty="0"/>
              <a:t> - </a:t>
            </a:r>
            <a:r>
              <a:rPr lang="en-US" sz="1600" u="sng" dirty="0">
                <a:hlinkClick r:id="rId2"/>
              </a:rPr>
              <a:t>ILRU peer support program trainings</a:t>
            </a:r>
            <a:endParaRPr lang="en-US" sz="1600" dirty="0"/>
          </a:p>
          <a:p>
            <a:r>
              <a:rPr lang="en-US" sz="1600" b="1" dirty="0"/>
              <a:t>Building an Effective Peer Support Program: A Proven Volunteer Model (15 Hours)</a:t>
            </a:r>
          </a:p>
          <a:p>
            <a:r>
              <a:rPr lang="en-US" sz="1600" dirty="0"/>
              <a:t> </a:t>
            </a:r>
            <a:r>
              <a:rPr lang="en-US" sz="1600" u="sng" dirty="0">
                <a:hlinkClick r:id="rId3"/>
              </a:rPr>
              <a:t>Building effective peer support program</a:t>
            </a:r>
            <a:endParaRPr lang="en-US" sz="1600" dirty="0"/>
          </a:p>
          <a:p>
            <a:r>
              <a:rPr lang="en-US" sz="1600" b="1" dirty="0"/>
              <a:t>Get to the Core of It - Peer Support: Best Practices in the CIL Core Services (1.5 </a:t>
            </a:r>
            <a:r>
              <a:rPr lang="en-US" sz="1600" b="1" dirty="0" err="1"/>
              <a:t>Hrs</a:t>
            </a:r>
            <a:r>
              <a:rPr lang="en-US" sz="1600" b="1" dirty="0"/>
              <a:t>)</a:t>
            </a:r>
          </a:p>
          <a:p>
            <a:r>
              <a:rPr lang="en-US" sz="1600" u="sng" dirty="0">
                <a:hlinkClick r:id="rId4"/>
              </a:rPr>
              <a:t>Peer support best practice in the CIL core services</a:t>
            </a:r>
            <a:endParaRPr lang="en-US" sz="1600" dirty="0"/>
          </a:p>
          <a:p>
            <a:r>
              <a:rPr lang="en-US" sz="1600" b="1" dirty="0"/>
              <a:t>Building an Effective Peer Support Program - Online Course Manual</a:t>
            </a:r>
          </a:p>
          <a:p>
            <a:r>
              <a:rPr lang="en-US" sz="1600" u="sng" dirty="0">
                <a:hlinkClick r:id="rId5"/>
              </a:rPr>
              <a:t>Building an effective peer support program</a:t>
            </a:r>
            <a:endParaRPr lang="en-US" sz="1600" dirty="0"/>
          </a:p>
          <a:p>
            <a:r>
              <a:rPr lang="en-US" sz="1600" b="1" dirty="0"/>
              <a:t>Empowering Persons with Psychiatric Disabilities: The Role of the Peer Model in CILs (15 Hours)</a:t>
            </a:r>
          </a:p>
          <a:p>
            <a:r>
              <a:rPr lang="en-US" sz="1600" u="sng" dirty="0">
                <a:hlinkClick r:id="rId6"/>
              </a:rPr>
              <a:t>Empowering persons with psychiatric disabilities</a:t>
            </a:r>
            <a:endParaRPr lang="en-US" sz="1600" dirty="0"/>
          </a:p>
          <a:p>
            <a:r>
              <a:rPr lang="en-US" sz="1600" u="sng" dirty="0">
                <a:hlinkClick r:id="rId7"/>
              </a:rPr>
              <a:t>Rural Conversation Community: Peer Support for COVID-19 (1 Hour)</a:t>
            </a:r>
            <a:endParaRPr lang="en-US" sz="1600" b="1" dirty="0"/>
          </a:p>
          <a:p>
            <a:r>
              <a:rPr lang="en-US" sz="1600" u="sng" dirty="0">
                <a:hlinkClick r:id="rId7"/>
              </a:rPr>
              <a:t>community-peer-support-for-covid-19</a:t>
            </a:r>
            <a:endParaRPr lang="en-US" sz="1600" dirty="0"/>
          </a:p>
          <a:p>
            <a:r>
              <a:rPr lang="en-US" sz="1600" b="1" dirty="0"/>
              <a:t>Get to the Core of It: Best Practices in the Four Core Services, Peer Support - A Proven Volunteer Model (1.5 Hours)</a:t>
            </a:r>
          </a:p>
          <a:p>
            <a:r>
              <a:rPr lang="en-US" sz="1600" u="sng" dirty="0">
                <a:hlinkClick r:id="rId8"/>
              </a:rPr>
              <a:t>best practices four core services-peer-support-proven volunteer model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041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Peer Support Program Resources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119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APRIL</a:t>
            </a:r>
            <a:endParaRPr lang="en-US" dirty="0"/>
          </a:p>
          <a:p>
            <a:r>
              <a:rPr lang="en-US" u="sng" dirty="0" err="1">
                <a:hlinkClick r:id="rId2"/>
              </a:rPr>
              <a:t>april</a:t>
            </a:r>
            <a:r>
              <a:rPr lang="en-US" u="sng" dirty="0">
                <a:hlinkClick r:id="rId2"/>
              </a:rPr>
              <a:t> rural conversations</a:t>
            </a:r>
            <a:endParaRPr lang="en-US" dirty="0"/>
          </a:p>
          <a:p>
            <a:r>
              <a:rPr lang="en-US" b="1" u="sng" dirty="0" err="1"/>
              <a:t>disABILITY</a:t>
            </a:r>
            <a:r>
              <a:rPr lang="en-US" b="1" u="sng" dirty="0"/>
              <a:t> LINK</a:t>
            </a:r>
            <a:endParaRPr lang="en-US" dirty="0"/>
          </a:p>
          <a:p>
            <a:r>
              <a:rPr lang="en-US" u="sng" dirty="0" err="1">
                <a:hlinkClick r:id="rId3"/>
              </a:rPr>
              <a:t>disabilitylink</a:t>
            </a:r>
            <a:r>
              <a:rPr lang="en-US" u="sng" dirty="0">
                <a:hlinkClick r:id="rId3"/>
              </a:rPr>
              <a:t> peer-support</a:t>
            </a:r>
            <a:endParaRPr lang="en-US" dirty="0"/>
          </a:p>
          <a:p>
            <a:r>
              <a:rPr lang="en-US" b="1" dirty="0"/>
              <a:t>SARTAC</a:t>
            </a:r>
            <a:r>
              <a:rPr lang="en-US" dirty="0"/>
              <a:t> = Self Advocacy Resource and Assistance Center</a:t>
            </a:r>
          </a:p>
          <a:p>
            <a:r>
              <a:rPr lang="en-US" u="sng" dirty="0">
                <a:hlinkClick r:id="rId4"/>
              </a:rPr>
              <a:t>self advocacy information</a:t>
            </a:r>
            <a:endParaRPr lang="en-US" dirty="0"/>
          </a:p>
          <a:p>
            <a:r>
              <a:rPr lang="en-US" b="1" dirty="0"/>
              <a:t>GMHCN</a:t>
            </a:r>
            <a:r>
              <a:rPr lang="en-US" dirty="0"/>
              <a:t> = Georgia Mental Health Consumer Network</a:t>
            </a:r>
          </a:p>
          <a:p>
            <a:r>
              <a:rPr lang="en-US" u="sng" dirty="0" err="1">
                <a:hlinkClick r:id="rId5"/>
              </a:rPr>
              <a:t>georgia</a:t>
            </a:r>
            <a:r>
              <a:rPr lang="en-US" u="sng" dirty="0">
                <a:hlinkClick r:id="rId5"/>
              </a:rPr>
              <a:t> peer-support institute</a:t>
            </a:r>
            <a:endParaRPr lang="en-US" dirty="0"/>
          </a:p>
          <a:p>
            <a:r>
              <a:rPr lang="en-US" b="1" dirty="0"/>
              <a:t>GAO </a:t>
            </a:r>
            <a:r>
              <a:rPr lang="en-US" dirty="0"/>
              <a:t>= Government Accountability Office (best practice research) </a:t>
            </a:r>
          </a:p>
          <a:p>
            <a:r>
              <a:rPr lang="en-US" u="sng" dirty="0" err="1">
                <a:hlinkClick r:id="rId6"/>
              </a:rPr>
              <a:t>goverment</a:t>
            </a:r>
            <a:r>
              <a:rPr lang="en-US" u="sng" dirty="0">
                <a:hlinkClick r:id="rId6"/>
              </a:rPr>
              <a:t> accountability office best practice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7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more do you want to know and learn about peer support?</a:t>
            </a:r>
          </a:p>
          <a:p>
            <a:endParaRPr lang="en-US" sz="4800" dirty="0"/>
          </a:p>
        </p:txBody>
      </p:sp>
      <p:pic>
        <p:nvPicPr>
          <p:cNvPr id="4" name="Picture 3" descr="Associations and Programs for Rural Independent Living 2022 Conference logo" title="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09" y="3633253"/>
            <a:ext cx="2543710" cy="25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8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375</Words>
  <Application>Microsoft Macintosh PowerPoint</Application>
  <PresentationFormat>Widescreen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What is Peer Support in Independent Living</vt:lpstr>
      <vt:lpstr>What is Peer Support</vt:lpstr>
      <vt:lpstr>Why is Peer Support Important</vt:lpstr>
      <vt:lpstr>Types of Peer Support</vt:lpstr>
      <vt:lpstr>Peer Support Training</vt:lpstr>
      <vt:lpstr>Peer Support and the COVID Pandemic</vt:lpstr>
      <vt:lpstr>Peer Support Program Resources made (very) easy by Independent Living Research Utilization = ILRU:</vt:lpstr>
      <vt:lpstr>Other Peer Support Program Resources to Consider</vt:lpstr>
      <vt:lpstr>Questions!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Peer Support in Independent Living</dc:title>
  <dc:creator>Kyle Kleist</dc:creator>
  <cp:lastModifiedBy>Rachel Kaplan She/Her</cp:lastModifiedBy>
  <cp:revision>10</cp:revision>
  <dcterms:created xsi:type="dcterms:W3CDTF">2022-09-14T15:08:58Z</dcterms:created>
  <dcterms:modified xsi:type="dcterms:W3CDTF">2022-09-21T17:21:36Z</dcterms:modified>
</cp:coreProperties>
</file>