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tamaran" pitchFamily="2" charset="77"/>
      <p:regular r:id="rId26"/>
      <p:bold r:id="rId27"/>
    </p:embeddedFont>
    <p:embeddedFont>
      <p:font typeface="Catamaran Light" pitchFamily="2" charset="77"/>
      <p:regular r:id="rId28"/>
      <p:bold r:id="rId29"/>
    </p:embeddedFont>
    <p:embeddedFont>
      <p:font typeface="Montserrat" pitchFamily="2" charset="77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960"/>
    <p:restoredTop sz="86395"/>
  </p:normalViewPr>
  <p:slideViewPr>
    <p:cSldViewPr snapToGrid="0">
      <p:cViewPr varScale="1">
        <p:scale>
          <a:sx n="106" d="100"/>
          <a:sy n="106" d="100"/>
        </p:scale>
        <p:origin x="792" y="824"/>
      </p:cViewPr>
      <p:guideLst/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33ea6261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3733ea6261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533d54781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533d54781a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rgbClr val="210635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 during my project, I reached out to my local bus station, asking for their help, but because I was the only person bringing this up, they kept saying no. </a:t>
            </a:r>
            <a:endParaRPr sz="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533d5478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533d5478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733ea6261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3733ea6261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edc9470d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edc9470d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edc9470dc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fedc9470dc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d9c6d70173_1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d9c6d70173_1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733ea626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733ea626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22fb563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22fb563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255217e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255217e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2d8c451e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2d8c451e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529375253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5293752534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4" name="Google Shape;174;p11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75" name="Google Shape;175;p11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33" name="Google Shape;33;p3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2500800" y="285475"/>
            <a:ext cx="4142388" cy="4572547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4F0089">
              <a:alpha val="150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4239143" y="104898"/>
            <a:ext cx="665704" cy="734888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2753950" y="839775"/>
            <a:ext cx="3636000" cy="363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⬢"/>
              <a:defRPr i="1">
                <a:solidFill>
                  <a:schemeClr val="lt1"/>
                </a:solidFill>
              </a:defRPr>
            </a:lvl1pPr>
            <a:lvl2pPr marL="914400" lvl="1" indent="-3302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  <a:defRPr i="1">
                <a:solidFill>
                  <a:schemeClr val="lt1"/>
                </a:solidFill>
              </a:defRPr>
            </a:lvl2pPr>
            <a:lvl3pPr marL="1371600" lvl="2" indent="-3302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  <a:defRPr i="1">
                <a:solidFill>
                  <a:schemeClr val="lt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i="1">
                <a:solidFill>
                  <a:schemeClr val="lt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i="1">
                <a:solidFill>
                  <a:schemeClr val="lt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i="1">
                <a:solidFill>
                  <a:schemeClr val="lt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i="1">
                <a:solidFill>
                  <a:schemeClr val="lt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i="1">
                <a:solidFill>
                  <a:schemeClr val="lt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Char char="■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/>
          <p:nvPr/>
        </p:nvSpPr>
        <p:spPr>
          <a:xfrm>
            <a:off x="3593400" y="38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4"/>
          <p:cNvSpPr/>
          <p:nvPr/>
        </p:nvSpPr>
        <p:spPr>
          <a:xfrm rot="10800000">
            <a:off x="6914577" y="-3"/>
            <a:ext cx="2002536" cy="734878"/>
          </a:xfrm>
          <a:custGeom>
            <a:avLst/>
            <a:gdLst/>
            <a:ahLst/>
            <a:cxnLst/>
            <a:rect l="l" t="t" r="r" b="b"/>
            <a:pathLst>
              <a:path w="21600" h="21175" extrusionOk="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1" name="Google Shape;61;p4"/>
          <p:cNvSpPr/>
          <p:nvPr/>
        </p:nvSpPr>
        <p:spPr>
          <a:xfrm rot="10800000">
            <a:off x="2189989" y="-3"/>
            <a:ext cx="2002536" cy="734878"/>
          </a:xfrm>
          <a:custGeom>
            <a:avLst/>
            <a:gdLst/>
            <a:ahLst/>
            <a:cxnLst/>
            <a:rect l="l" t="t" r="r" b="b"/>
            <a:pathLst>
              <a:path w="21600" h="21175" extrusionOk="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609650" y="4039228"/>
            <a:ext cx="2001186" cy="1104224"/>
          </a:xfrm>
          <a:custGeom>
            <a:avLst/>
            <a:gdLst/>
            <a:ahLst/>
            <a:cxnLst/>
            <a:rect l="l" t="t" r="r" b="b"/>
            <a:pathLst>
              <a:path w="21600" h="21315" extrusionOk="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7591188" y="4039228"/>
            <a:ext cx="2001186" cy="1104224"/>
          </a:xfrm>
          <a:custGeom>
            <a:avLst/>
            <a:gdLst/>
            <a:ahLst/>
            <a:cxnLst/>
            <a:rect l="l" t="t" r="r" b="b"/>
            <a:pathLst>
              <a:path w="21600" h="21315" extrusionOk="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875251" y="3108746"/>
            <a:ext cx="1238537" cy="1367251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6750099" y="2565690"/>
            <a:ext cx="1670713" cy="184417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8078502" y="1646297"/>
            <a:ext cx="1238537" cy="1367197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-276225" y="372088"/>
            <a:ext cx="2001163" cy="2208980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6750100" y="993931"/>
            <a:ext cx="874503" cy="965303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-211075" y="4039231"/>
            <a:ext cx="874503" cy="965303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72" name="Google Shape;72;p5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73" name="Google Shape;73;p5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89" name="Google Shape;89;p6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90" name="Google Shape;90;p6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1"/>
          </p:nvPr>
        </p:nvSpPr>
        <p:spPr>
          <a:xfrm>
            <a:off x="779075" y="1503550"/>
            <a:ext cx="28083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2"/>
          </p:nvPr>
        </p:nvSpPr>
        <p:spPr>
          <a:xfrm>
            <a:off x="3981304" y="1503550"/>
            <a:ext cx="28083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107" name="Google Shape;107;p7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108" name="Google Shape;108;p7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6771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20799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8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077669" y="1503550"/>
            <a:ext cx="20799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8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376238" y="1503550"/>
            <a:ext cx="20799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8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127" name="Google Shape;127;p8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9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42" name="Google Shape;142;p9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855300" y="4330100"/>
            <a:ext cx="74334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4259988" y="4686556"/>
            <a:ext cx="624024" cy="456891"/>
          </a:xfrm>
          <a:custGeom>
            <a:avLst/>
            <a:gdLst/>
            <a:ahLst/>
            <a:cxnLst/>
            <a:rect l="l" t="t" r="r" b="b"/>
            <a:pathLst>
              <a:path w="21600" h="21385" extrusionOk="0">
                <a:moveTo>
                  <a:pt x="21600" y="21385"/>
                </a:moveTo>
                <a:lnTo>
                  <a:pt x="21600" y="10472"/>
                </a:lnTo>
                <a:cubicBezTo>
                  <a:pt x="21600" y="8748"/>
                  <a:pt x="20920" y="7155"/>
                  <a:pt x="19816" y="6292"/>
                </a:cubicBezTo>
                <a:lnTo>
                  <a:pt x="12585" y="647"/>
                </a:lnTo>
                <a:cubicBezTo>
                  <a:pt x="11480" y="-215"/>
                  <a:pt x="10120" y="-215"/>
                  <a:pt x="9015" y="647"/>
                </a:cubicBezTo>
                <a:lnTo>
                  <a:pt x="1785" y="6292"/>
                </a:lnTo>
                <a:cubicBezTo>
                  <a:pt x="680" y="7154"/>
                  <a:pt x="0" y="8748"/>
                  <a:pt x="0" y="10472"/>
                </a:cubicBezTo>
                <a:lnTo>
                  <a:pt x="0" y="213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Light"/>
              <a:buChar char="⬢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Light"/>
              <a:buChar char="⬡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Light"/>
              <a:buChar char="⬡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●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○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●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○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7e47OamJw0_fTvFfO1MQb-F7CJCkY-rt/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hyperlink" Target="http://drive.google.com/file/d/124e0Tc1ruPfn9IGCNNRKfIe8mQM6_Nul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utureswithoutviolence.org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eDlNuGn_2OfxdUKEBaZYWhLTIZFOMsjv/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://drive.google.com/file/d/1hOkOVDBNrBE6UHSuJwoCcG-QOZcnWkYS/view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qh5JN7FIAPV6fCSAZoozpvrtOM1zMXhz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://drive.google.com/file/d/1eCgSq_1V1fcbLmw3kxKRP39sNpw3FEeD/view" TargetMode="Externa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drive.google.com/file/d/1GkMa_1ePCv5sLeqOTCjYBRZxbyOrqVJx/view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hyperlink" Target="http://drive.google.com/file/d/1z0EV8onLRWXycjHrnyqhgDKvZGhw34Mr/view" TargetMode="External"/><Relationship Id="rId4" Type="http://schemas.openxmlformats.org/officeDocument/2006/relationships/hyperlink" Target="mailto:Mia.howie@iclou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http://drive.google.com/file/d/1pYHswgMEvdvvQAIO0qA2abqm_y3C3v2c/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hyperlink" Target="http://drive.google.com/file/d/1kFVE-2SHtEA70HxBylHImpH__ZcOSMnr/view" TargetMode="External"/><Relationship Id="rId4" Type="http://schemas.openxmlformats.org/officeDocument/2006/relationships/hyperlink" Target="https://suncatcherstudio.com/patterns/us-map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w5Vc0XGdxsXUFeyB4yQOJSbk5hBpUWxX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://drive.google.com/file/d/14H3vpEFRqvhIkFWCEeO6PZlUDx3FuS6v/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hyperlink" Target="http://drive.google.com/file/d/1YSKLnJHYgzkPvS7XURlBhYf9BQOuho8s/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http://drive.google.com/file/d/1vNjxZLvQJVZ43DgeVpow1buSIrbTuzJm/vie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://drive.google.com/file/d/1p8keXCCQiKYxjrLCblWSlo_ifEw9v35p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 descr="How to use the community to get what you want."/>
          <p:cNvSpPr txBox="1">
            <a:spLocks noGrp="1"/>
          </p:cNvSpPr>
          <p:nvPr>
            <p:ph type="ctrTitle"/>
          </p:nvPr>
        </p:nvSpPr>
        <p:spPr>
          <a:xfrm>
            <a:off x="358575" y="1227150"/>
            <a:ext cx="3505500" cy="26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use the community to get what you want</a:t>
            </a:r>
            <a:endParaRPr dirty="0"/>
          </a:p>
        </p:txBody>
      </p:sp>
      <p:pic>
        <p:nvPicPr>
          <p:cNvPr id="200" name="Google Shape;200;p12" descr="Audio icon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75" y="1242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 descr="Image of a pink brain surrounded by a teal circle."/>
          <p:cNvPicPr preferRelativeResize="0"/>
          <p:nvPr/>
        </p:nvPicPr>
        <p:blipFill rotWithShape="1">
          <a:blip r:embed="rId5">
            <a:alphaModFix/>
          </a:blip>
          <a:srcRect l="3384" r="3384"/>
          <a:stretch/>
        </p:blipFill>
        <p:spPr>
          <a:xfrm>
            <a:off x="4781826" y="339041"/>
            <a:ext cx="4044927" cy="4465423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75" name="Google Shape;275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2647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</a:rPr>
              <a:t>500 women </a:t>
            </a:r>
            <a:endParaRPr sz="9600" dirty="0">
              <a:solidFill>
                <a:schemeClr val="lt1"/>
              </a:solidFill>
            </a:endParaRPr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4294967295"/>
          </p:nvPr>
        </p:nvSpPr>
        <p:spPr>
          <a:xfrm>
            <a:off x="855313" y="1129402"/>
            <a:ext cx="7433400" cy="5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79" name="Google Shape;279;p21" descr="Illustration of a white woman in a dark blue business jacket. She has brown hair and is holding her hands over her head in celebration."/>
          <p:cNvPicPr preferRelativeResize="0"/>
          <p:nvPr/>
        </p:nvPicPr>
        <p:blipFill rotWithShape="1">
          <a:blip r:embed="rId3">
            <a:alphaModFix/>
          </a:blip>
          <a:srcRect b="6950"/>
          <a:stretch/>
        </p:blipFill>
        <p:spPr>
          <a:xfrm>
            <a:off x="1104325" y="1544825"/>
            <a:ext cx="1563050" cy="15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 descr="Illustration of a white woman in a dark blue business jacket. She has brown hair and is holding her hands over her head in celebration."/>
          <p:cNvPicPr preferRelativeResize="0"/>
          <p:nvPr/>
        </p:nvPicPr>
        <p:blipFill rotWithShape="1">
          <a:blip r:embed="rId3">
            <a:alphaModFix/>
          </a:blip>
          <a:srcRect b="6950"/>
          <a:stretch/>
        </p:blipFill>
        <p:spPr>
          <a:xfrm>
            <a:off x="2896000" y="1544837"/>
            <a:ext cx="1563050" cy="15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1" descr="Illustration of a white woman in a dark blue business jacket. She has brown hair and is holding her hands over her head in celebration."/>
          <p:cNvPicPr preferRelativeResize="0"/>
          <p:nvPr/>
        </p:nvPicPr>
        <p:blipFill rotWithShape="1">
          <a:blip r:embed="rId3">
            <a:alphaModFix/>
          </a:blip>
          <a:srcRect b="6950"/>
          <a:stretch/>
        </p:blipFill>
        <p:spPr>
          <a:xfrm>
            <a:off x="4687675" y="1544837"/>
            <a:ext cx="1563050" cy="15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 descr="Illustration of a woman with long brown hair. She is wearing a blue long sleeve shirt and brown pants. She is curled up hugging her knees to her chest with a sad look on her fac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9350" y="1544837"/>
            <a:ext cx="1563050" cy="15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1"/>
          <p:cNvSpPr txBox="1">
            <a:spLocks noGrp="1"/>
          </p:cNvSpPr>
          <p:nvPr>
            <p:ph type="subTitle" idx="4294967295"/>
          </p:nvPr>
        </p:nvSpPr>
        <p:spPr>
          <a:xfrm>
            <a:off x="915175" y="3098549"/>
            <a:ext cx="7433400" cy="8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That’s 1 in 4 women each day, according to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futures without violence!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3" name="Google Shape;283;p21" descr="Logo for Futures Without Violence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3425" y="3947425"/>
            <a:ext cx="2157184" cy="8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/>
        </p:nvSpPr>
        <p:spPr>
          <a:xfrm>
            <a:off x="1964425" y="4715800"/>
            <a:ext cx="521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u="sng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https://www.futureswithoutviolence.org/</a:t>
            </a:r>
            <a:r>
              <a:rPr lang="en" sz="18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endParaRPr sz="800">
              <a:solidFill>
                <a:schemeClr val="lt1"/>
              </a:solidFill>
            </a:endParaRPr>
          </a:p>
        </p:txBody>
      </p:sp>
      <p:pic>
        <p:nvPicPr>
          <p:cNvPr id="285" name="Google Shape;285;p21" descr="Audio icon.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different Communities</a:t>
            </a:r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subTitle" idx="1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Why it’s important to have support </a:t>
            </a:r>
            <a:endParaRPr/>
          </a:p>
        </p:txBody>
      </p:sp>
      <p:sp>
        <p:nvSpPr>
          <p:cNvPr id="292" name="Google Shape;292;p22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</a:t>
            </a:r>
            <a:endParaRPr sz="9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 txBox="1"/>
          <p:nvPr/>
        </p:nvSpPr>
        <p:spPr>
          <a:xfrm>
            <a:off x="40950" y="642325"/>
            <a:ext cx="78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</a:t>
            </a:r>
            <a:endParaRPr/>
          </a:p>
        </p:txBody>
      </p:sp>
      <p:sp>
        <p:nvSpPr>
          <p:cNvPr id="297" name="Google Shape;297;p23" descr="Why I needed support during my project? Tried asking bus station for help. This lead to talking to a mentor. This led to contacting PACE. This led to PACE said they would come to a meeting. This gave me ideas. This increased my future involvement. This also helped me discover local disabled community - which also increased my ideas. Discovering local disabled community helped me gain more connections."/>
          <p:cNvSpPr txBox="1">
            <a:spLocks noGrp="1"/>
          </p:cNvSpPr>
          <p:nvPr>
            <p:ph type="title"/>
          </p:nvPr>
        </p:nvSpPr>
        <p:spPr>
          <a:xfrm>
            <a:off x="1097150" y="328625"/>
            <a:ext cx="6416400" cy="84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I needed support during my project </a:t>
            </a:r>
            <a:endParaRPr dirty="0"/>
          </a:p>
        </p:txBody>
      </p:sp>
      <p:sp>
        <p:nvSpPr>
          <p:cNvPr id="300" name="Google Shape;300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850" y="1546950"/>
            <a:ext cx="1762200" cy="10602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Tried asking bus station for help</a:t>
            </a:r>
            <a:endParaRPr/>
          </a:p>
        </p:txBody>
      </p:sp>
      <p:sp>
        <p:nvSpPr>
          <p:cNvPr id="301" name="Google Shape;30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702747">
            <a:off x="1942136" y="2127514"/>
            <a:ext cx="1360974" cy="88845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6325" y="2921800"/>
            <a:ext cx="1389900" cy="1060200"/>
          </a:xfrm>
          <a:prstGeom prst="ellipse">
            <a:avLst/>
          </a:pr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Talked to mentor</a:t>
            </a:r>
            <a:endParaRPr/>
          </a:p>
        </p:txBody>
      </p:sp>
      <p:sp>
        <p:nvSpPr>
          <p:cNvPr id="303" name="Google Shape;303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765115">
            <a:off x="676543" y="3760850"/>
            <a:ext cx="1103307" cy="3962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96650"/>
            <a:ext cx="1509900" cy="616200"/>
          </a:xfrm>
          <a:prstGeom prst="parallelogram">
            <a:avLst>
              <a:gd name="adj" fmla="val 25000"/>
            </a:avLst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Contacted PACE</a:t>
            </a:r>
            <a:endParaRPr/>
          </a:p>
        </p:txBody>
      </p:sp>
      <p:sp>
        <p:nvSpPr>
          <p:cNvPr id="305" name="Google Shape;30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9625" y="4660400"/>
            <a:ext cx="1563300" cy="1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8625" y="3762275"/>
            <a:ext cx="2034600" cy="1255500"/>
          </a:xfrm>
          <a:prstGeom prst="triangle">
            <a:avLst>
              <a:gd name="adj" fmla="val 52072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Said Come to meeting</a:t>
            </a:r>
            <a:endParaRPr/>
          </a:p>
        </p:txBody>
      </p:sp>
      <p:sp>
        <p:nvSpPr>
          <p:cNvPr id="307" name="Google Shape;30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8950" y="3486750"/>
            <a:ext cx="472800" cy="7389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8375" y="2499075"/>
            <a:ext cx="1136700" cy="738900"/>
          </a:xfrm>
          <a:prstGeom prst="trapezoid">
            <a:avLst>
              <a:gd name="adj" fmla="val 25000"/>
            </a:avLst>
          </a:prstGeom>
          <a:solidFill>
            <a:srgbClr val="D0E0E3"/>
          </a:solidFill>
          <a:ln w="9525" cap="flat" cmpd="sng">
            <a:solidFill>
              <a:srgbClr val="4F00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Gave Me Ideas</a:t>
            </a:r>
            <a:endParaRPr/>
          </a:p>
        </p:txBody>
      </p:sp>
      <p:sp>
        <p:nvSpPr>
          <p:cNvPr id="313" name="Google Shape;313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3100" y="1208800"/>
            <a:ext cx="1074600" cy="12555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4675" y="1009350"/>
            <a:ext cx="1389900" cy="845400"/>
          </a:xfrm>
          <a:prstGeom prst="can">
            <a:avLst>
              <a:gd name="adj" fmla="val 250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involvement</a:t>
            </a:r>
            <a:endParaRPr/>
          </a:p>
        </p:txBody>
      </p:sp>
      <p:sp>
        <p:nvSpPr>
          <p:cNvPr id="309" name="Google Shape;30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900" y="2784525"/>
            <a:ext cx="1004700" cy="168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475" y="1919850"/>
            <a:ext cx="2163300" cy="11175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Discovered local disabled community</a:t>
            </a:r>
            <a:endParaRPr/>
          </a:p>
        </p:txBody>
      </p:sp>
      <p:sp>
        <p:nvSpPr>
          <p:cNvPr id="311" name="Google Shape;31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62475" y="3152000"/>
            <a:ext cx="272100" cy="738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1925" y="3890900"/>
            <a:ext cx="1633200" cy="1117500"/>
          </a:xfrm>
          <a:prstGeom prst="cube">
            <a:avLst>
              <a:gd name="adj" fmla="val 25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Gained more connections</a:t>
            </a:r>
            <a:endParaRPr/>
          </a:p>
        </p:txBody>
      </p:sp>
      <p:pic>
        <p:nvPicPr>
          <p:cNvPr id="315" name="Google Shape;315;p23" descr="Audio ic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650" y="1851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"/>
          <p:cNvSpPr txBox="1"/>
          <p:nvPr/>
        </p:nvSpPr>
        <p:spPr>
          <a:xfrm>
            <a:off x="40950" y="642325"/>
            <a:ext cx="64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2</a:t>
            </a:r>
            <a:endParaRPr/>
          </a:p>
        </p:txBody>
      </p:sp>
      <p:pic>
        <p:nvPicPr>
          <p:cNvPr id="323" name="Google Shape;323;p24" descr="Disability Empowher Network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000" y="1385425"/>
            <a:ext cx="2372650" cy="23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4" descr="How I got my support during my previous project"/>
          <p:cNvSpPr txBox="1">
            <a:spLocks noGrp="1"/>
          </p:cNvSpPr>
          <p:nvPr>
            <p:ph type="title"/>
          </p:nvPr>
        </p:nvSpPr>
        <p:spPr>
          <a:xfrm>
            <a:off x="1363800" y="461950"/>
            <a:ext cx="6416400" cy="79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I got my support during my previous project</a:t>
            </a:r>
            <a:endParaRPr dirty="0"/>
          </a:p>
        </p:txBody>
      </p:sp>
      <p:sp>
        <p:nvSpPr>
          <p:cNvPr id="331" name="Google Shape;331;p24" descr="Sometimes you just have to find your community."/>
          <p:cNvSpPr txBox="1"/>
          <p:nvPr/>
        </p:nvSpPr>
        <p:spPr>
          <a:xfrm>
            <a:off x="3852946" y="1925250"/>
            <a:ext cx="2039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 sz="1800"/>
              <a:t>Sometimes you just have to find your community!</a:t>
            </a:r>
            <a:endParaRPr sz="1800"/>
          </a:p>
        </p:txBody>
      </p:sp>
      <p:pic>
        <p:nvPicPr>
          <p:cNvPr id="324" name="Google Shape;324;p24" descr="Stick figure illustration of a girl with brown hair, yellow top, and blue skirt holding a cell phone to her ear while on the phone. Three text boxes are around her showing her conversation to be: Hey Jill and Maddie! I'm s tuck on this project. Jill: you should do ad domestic violence shelter. Maddie: good idea guys! I'll call around, see if I can find a shelter!"/>
          <p:cNvPicPr preferRelativeResize="0"/>
          <p:nvPr/>
        </p:nvPicPr>
        <p:blipFill rotWithShape="1">
          <a:blip r:embed="rId4">
            <a:alphaModFix/>
          </a:blip>
          <a:srcRect l="17393" r="15320"/>
          <a:stretch/>
        </p:blipFill>
        <p:spPr>
          <a:xfrm>
            <a:off x="204300" y="2848350"/>
            <a:ext cx="1403575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150" y="1437325"/>
            <a:ext cx="1403700" cy="1046700"/>
          </a:xfrm>
          <a:prstGeom prst="wedgeEllipseCallout">
            <a:avLst>
              <a:gd name="adj1" fmla="val -29348"/>
              <a:gd name="adj2" fmla="val 8294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"/>
          <p:cNvSpPr txBox="1"/>
          <p:nvPr/>
        </p:nvSpPr>
        <p:spPr>
          <a:xfrm>
            <a:off x="748800" y="1411375"/>
            <a:ext cx="1119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Light"/>
                <a:ea typeface="Catamaran Light"/>
                <a:cs typeface="Catamaran Light"/>
                <a:sym typeface="Catamaran Light"/>
              </a:rPr>
              <a:t>Hey Jill &amp; Mandie! I’m stuck on this project!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25" name="Google Shape;325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4675" y="2314075"/>
            <a:ext cx="1403700" cy="1134900"/>
          </a:xfrm>
          <a:prstGeom prst="wedgeEllipseCallout">
            <a:avLst>
              <a:gd name="adj1" fmla="val -75381"/>
              <a:gd name="adj2" fmla="val 3609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"/>
          <p:cNvSpPr txBox="1"/>
          <p:nvPr/>
        </p:nvSpPr>
        <p:spPr>
          <a:xfrm>
            <a:off x="1901850" y="2358175"/>
            <a:ext cx="1270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Light"/>
                <a:ea typeface="Catamaran Light"/>
                <a:cs typeface="Catamaran Light"/>
                <a:sym typeface="Catamaran Light"/>
              </a:rPr>
              <a:t>Jill: you should do a domestic violence shelter! 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29" name="Google Shape;32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0225" y="3708950"/>
            <a:ext cx="1717800" cy="1222800"/>
          </a:xfrm>
          <a:prstGeom prst="wedgeEllipseCallout">
            <a:avLst>
              <a:gd name="adj1" fmla="val -78348"/>
              <a:gd name="adj2" fmla="val -6866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4"/>
          <p:cNvSpPr txBox="1"/>
          <p:nvPr/>
        </p:nvSpPr>
        <p:spPr>
          <a:xfrm>
            <a:off x="1919825" y="3830475"/>
            <a:ext cx="1544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Light"/>
                <a:ea typeface="Catamaran Light"/>
                <a:cs typeface="Catamaran Light"/>
                <a:sym typeface="Catamaran Light"/>
              </a:rPr>
              <a:t>Mandie: Good idea guys! I’ll call around, see if I can find a shelter! 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22" name="Google Shape;322;p24" descr="Audio icon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50" y="544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Being leaders </a:t>
            </a:r>
            <a:endParaRPr/>
          </a:p>
        </p:txBody>
      </p:sp>
      <p:sp>
        <p:nvSpPr>
          <p:cNvPr id="337" name="Google Shape;337;p25"/>
          <p:cNvSpPr txBox="1">
            <a:spLocks noGrp="1"/>
          </p:cNvSpPr>
          <p:nvPr>
            <p:ph type="subTitle" idx="1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What does that mean in different ways </a:t>
            </a:r>
            <a:endParaRPr/>
          </a:p>
        </p:txBody>
      </p:sp>
      <p:sp>
        <p:nvSpPr>
          <p:cNvPr id="338" name="Google Shape;338;p25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3</a:t>
            </a:r>
            <a:endParaRPr sz="9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 descr="3"/>
          <p:cNvSpPr txBox="1"/>
          <p:nvPr/>
        </p:nvSpPr>
        <p:spPr>
          <a:xfrm>
            <a:off x="40950" y="642325"/>
            <a:ext cx="60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3</a:t>
            </a:r>
            <a:endParaRPr/>
          </a:p>
        </p:txBody>
      </p:sp>
      <p:sp>
        <p:nvSpPr>
          <p:cNvPr id="343" name="Google Shape;343;p26" descr="Leading in different ways"/>
          <p:cNvSpPr txBox="1">
            <a:spLocks noGrp="1"/>
          </p:cNvSpPr>
          <p:nvPr>
            <p:ph type="title"/>
          </p:nvPr>
        </p:nvSpPr>
        <p:spPr>
          <a:xfrm>
            <a:off x="779100" y="642325"/>
            <a:ext cx="6416400" cy="82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Leading in different ways</a:t>
            </a:r>
            <a:endParaRPr dirty="0"/>
          </a:p>
        </p:txBody>
      </p:sp>
      <p:sp>
        <p:nvSpPr>
          <p:cNvPr id="344" name="Google Shape;344;p26" descr="I usually lead with words and empowerment, which is very important when speaking to different groups. I use online resources to my advantage, creating posts and petitions.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03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" sz="2300"/>
              <a:t>I usually lead with words and empowerment, which is very important when speaking to different groups.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" sz="2300"/>
              <a:t>I use online resources to my advantage, creating posts and petitions.</a:t>
            </a:r>
            <a:endParaRPr sz="23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900"/>
          </a:p>
        </p:txBody>
      </p:sp>
      <p:pic>
        <p:nvPicPr>
          <p:cNvPr id="346" name="Google Shape;346;p26" descr="Audio ic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00" y="1851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 descr="3"/>
          <p:cNvSpPr txBox="1"/>
          <p:nvPr/>
        </p:nvSpPr>
        <p:spPr>
          <a:xfrm>
            <a:off x="40950" y="642325"/>
            <a:ext cx="60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3</a:t>
            </a:r>
            <a:endParaRPr/>
          </a:p>
        </p:txBody>
      </p:sp>
      <p:sp>
        <p:nvSpPr>
          <p:cNvPr id="351" name="Google Shape;351;p27" descr="Leading in different ways continued"/>
          <p:cNvSpPr txBox="1">
            <a:spLocks noGrp="1"/>
          </p:cNvSpPr>
          <p:nvPr>
            <p:ph type="title"/>
          </p:nvPr>
        </p:nvSpPr>
        <p:spPr>
          <a:xfrm>
            <a:off x="779100" y="642325"/>
            <a:ext cx="6416400" cy="82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Leading in different ways continued</a:t>
            </a:r>
            <a:endParaRPr dirty="0"/>
          </a:p>
        </p:txBody>
      </p:sp>
      <p:sp>
        <p:nvSpPr>
          <p:cNvPr id="352" name="Google Shape;352;p27" descr="I let my community know the big issue is in our community. I led myself and mentor through an online training to become a Certified Inclusion Ambassador."/>
          <p:cNvSpPr txBox="1">
            <a:spLocks noGrp="1"/>
          </p:cNvSpPr>
          <p:nvPr>
            <p:ph type="body" idx="1"/>
          </p:nvPr>
        </p:nvSpPr>
        <p:spPr>
          <a:xfrm>
            <a:off x="1566750" y="1465825"/>
            <a:ext cx="6010500" cy="14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" sz="1900" dirty="0"/>
              <a:t>I let my community know the big issue is in our community 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" sz="1900" dirty="0"/>
              <a:t>I led myself and mentor through an online training to become a Certified Inclusion Ambassador</a:t>
            </a:r>
            <a:endParaRPr sz="19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900" dirty="0"/>
          </a:p>
        </p:txBody>
      </p:sp>
      <p:pic>
        <p:nvPicPr>
          <p:cNvPr id="354" name="Google Shape;354;p27" descr="Illustration of a woman with long black hair in two braids. She wars a blue jacket, blue jeans, and red sneakers. She is holding and speaking into a red megaphone."/>
          <p:cNvPicPr preferRelativeResize="0"/>
          <p:nvPr/>
        </p:nvPicPr>
        <p:blipFill rotWithShape="1">
          <a:blip r:embed="rId3">
            <a:alphaModFix/>
          </a:blip>
          <a:srcRect t="1497"/>
          <a:stretch/>
        </p:blipFill>
        <p:spPr>
          <a:xfrm>
            <a:off x="1976450" y="2947825"/>
            <a:ext cx="1998530" cy="20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 descr="Gold award image with an illustration of the symbol for a person in a wheelchair. There is a heart where the seat of the wheelchair would be. Text across the bottom of this image says &quot;Certified Inclusion Ambassador&quot;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625" y="3046288"/>
            <a:ext cx="20383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7" descr="Audio icon.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100" y="1158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>
            <a:spLocks noGrp="1"/>
          </p:cNvSpPr>
          <p:nvPr>
            <p:ph type="ctrTitle" idx="4294967295"/>
          </p:nvPr>
        </p:nvSpPr>
        <p:spPr>
          <a:xfrm>
            <a:off x="435900" y="66457"/>
            <a:ext cx="8272200" cy="19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How can all of you lead?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362" name="Google Shape;362;p28"/>
          <p:cNvSpPr txBox="1">
            <a:spLocks noGrp="1"/>
          </p:cNvSpPr>
          <p:nvPr>
            <p:ph type="subTitle" idx="4294967295"/>
          </p:nvPr>
        </p:nvSpPr>
        <p:spPr>
          <a:xfrm>
            <a:off x="25300" y="2483550"/>
            <a:ext cx="4278600" cy="229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⬢"/>
            </a:pPr>
            <a:r>
              <a:rPr lang="en">
                <a:solidFill>
                  <a:schemeClr val="lt2"/>
                </a:solidFill>
              </a:rPr>
              <a:t>How do you lead in your daily life?</a:t>
            </a:r>
            <a:endParaRPr>
              <a:solidFill>
                <a:schemeClr val="lt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⬢"/>
            </a:pPr>
            <a:r>
              <a:rPr lang="en">
                <a:solidFill>
                  <a:schemeClr val="lt2"/>
                </a:solidFill>
              </a:rPr>
              <a:t>Is there any time that you’ve led where you’ve felt particularly proud?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3" name="Google Shape;363;p28" descr="White pentagon shape with yellow stars around the outside. In the middle is an image showing four white clay figures holding up letters that spell the word &quot;LEAD&quot;."/>
          <p:cNvSpPr/>
          <p:nvPr/>
        </p:nvSpPr>
        <p:spPr>
          <a:xfrm>
            <a:off x="4337078" y="1851921"/>
            <a:ext cx="4495770" cy="3291579"/>
          </a:xfrm>
          <a:custGeom>
            <a:avLst/>
            <a:gdLst/>
            <a:ahLst/>
            <a:cxnLst/>
            <a:rect l="l" t="t" r="r" b="b"/>
            <a:pathLst>
              <a:path w="21600" h="21385" extrusionOk="0">
                <a:moveTo>
                  <a:pt x="21600" y="21385"/>
                </a:moveTo>
                <a:lnTo>
                  <a:pt x="21600" y="10472"/>
                </a:lnTo>
                <a:cubicBezTo>
                  <a:pt x="21600" y="8748"/>
                  <a:pt x="20920" y="7155"/>
                  <a:pt x="19816" y="6292"/>
                </a:cubicBezTo>
                <a:lnTo>
                  <a:pt x="12585" y="647"/>
                </a:lnTo>
                <a:cubicBezTo>
                  <a:pt x="11480" y="-215"/>
                  <a:pt x="10120" y="-215"/>
                  <a:pt x="9015" y="647"/>
                </a:cubicBezTo>
                <a:lnTo>
                  <a:pt x="1785" y="6292"/>
                </a:lnTo>
                <a:cubicBezTo>
                  <a:pt x="680" y="7154"/>
                  <a:pt x="0" y="8748"/>
                  <a:pt x="0" y="10472"/>
                </a:cubicBezTo>
                <a:lnTo>
                  <a:pt x="0" y="213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28625" dist="95250" dir="162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66650">
            <a:off x="4481654" y="3823983"/>
            <a:ext cx="448377" cy="4281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609598">
            <a:off x="4938205" y="2747611"/>
            <a:ext cx="322650" cy="30806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25957">
            <a:off x="8346245" y="3657168"/>
            <a:ext cx="241702" cy="23078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66650">
            <a:off x="6327604" y="2125233"/>
            <a:ext cx="448377" cy="4281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609598">
            <a:off x="5535505" y="4700873"/>
            <a:ext cx="322650" cy="30806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66650">
            <a:off x="7725904" y="4542433"/>
            <a:ext cx="448377" cy="4281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0" name="Google Shape;37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363" y="2831713"/>
            <a:ext cx="1981200" cy="1714500"/>
          </a:xfrm>
          <a:prstGeom prst="rect">
            <a:avLst/>
          </a:prstGeom>
          <a:noFill/>
          <a:ln>
            <a:noFill/>
          </a:ln>
          <a:effectLst>
            <a:outerShdw blurRad="428625" dist="95250" dir="16200000" algn="bl" rotWithShape="0">
              <a:schemeClr val="dk1">
                <a:alpha val="25000"/>
              </a:schemeClr>
            </a:outerShdw>
          </a:effectLst>
        </p:spPr>
      </p:pic>
      <p:sp>
        <p:nvSpPr>
          <p:cNvPr id="371" name="Google Shape;37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609598">
            <a:off x="7884955" y="2804173"/>
            <a:ext cx="322650" cy="30806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9" descr="Candid photo of Lilly and Mia sitting next to one another outside and smiling at the camera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212" y="36775"/>
            <a:ext cx="2061575" cy="20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9" descr="Thanks"/>
          <p:cNvSpPr txBox="1">
            <a:spLocks noGrp="1"/>
          </p:cNvSpPr>
          <p:nvPr>
            <p:ph type="ctrTitle" idx="4294967295"/>
          </p:nvPr>
        </p:nvSpPr>
        <p:spPr>
          <a:xfrm>
            <a:off x="2627700" y="2098350"/>
            <a:ext cx="3888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1"/>
                </a:solidFill>
              </a:rPr>
              <a:t>THANKS!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377" name="Google Shape;377;p29" descr="Any questions? You can find us at. 13lilyw@gmail.com. mia.howie@icloud.com"/>
          <p:cNvSpPr txBox="1">
            <a:spLocks noGrp="1"/>
          </p:cNvSpPr>
          <p:nvPr>
            <p:ph type="subTitle" idx="4294967295"/>
          </p:nvPr>
        </p:nvSpPr>
        <p:spPr>
          <a:xfrm>
            <a:off x="2360850" y="3052673"/>
            <a:ext cx="44223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Any questions?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You can find us at:</a:t>
            </a:r>
            <a:endParaRPr b="1">
              <a:solidFill>
                <a:schemeClr val="lt1"/>
              </a:solidFill>
            </a:endParaRPr>
          </a:p>
          <a:p>
            <a:pPr marL="457200" lvl="0" indent="-3302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⬢"/>
            </a:pPr>
            <a:r>
              <a:rPr lang="en" b="1">
                <a:solidFill>
                  <a:schemeClr val="lt1"/>
                </a:solidFill>
              </a:rPr>
              <a:t>13lilyw@gmail.com </a:t>
            </a:r>
            <a:endParaRPr b="1">
              <a:solidFill>
                <a:schemeClr val="lt1"/>
              </a:solidFill>
            </a:endParaRPr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⬢"/>
            </a:pPr>
            <a:r>
              <a:rPr lang="en" b="1">
                <a:solidFill>
                  <a:schemeClr val="lt1"/>
                </a:solidFill>
              </a:rPr>
              <a:t>mia.howie@icloud.com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79" name="Google Shape;379;p29" descr="Photo of Mia Howie. Mia is smiling at the camera, is white, and has a short pixie haircut  that is bright blue. Mia wears a white top and purple sweater."/>
          <p:cNvPicPr preferRelativeResize="0"/>
          <p:nvPr/>
        </p:nvPicPr>
        <p:blipFill rotWithShape="1">
          <a:blip r:embed="rId4">
            <a:alphaModFix/>
          </a:blip>
          <a:srcRect l="19814" r="19814"/>
          <a:stretch/>
        </p:blipFill>
        <p:spPr>
          <a:xfrm>
            <a:off x="486600" y="2793463"/>
            <a:ext cx="1975353" cy="2180734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80" name="Google Shape;380;p29" descr="Photo of Lily Wells. Lily is white, wears glasses, and has a short pixie haircut that is bright pink. Lily wears a white top and is smiling at the camera."/>
          <p:cNvPicPr preferRelativeResize="0"/>
          <p:nvPr/>
        </p:nvPicPr>
        <p:blipFill rotWithShape="1">
          <a:blip r:embed="rId5">
            <a:alphaModFix/>
          </a:blip>
          <a:srcRect l="19814" r="19814"/>
          <a:stretch/>
        </p:blipFill>
        <p:spPr>
          <a:xfrm>
            <a:off x="6720675" y="2793475"/>
            <a:ext cx="1975353" cy="2180734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81" name="Google Shape;381;p29" descr="Audio icon.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0" descr="Logo for Slides Carnival, where free templates for presentations can be downloaded and utilized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8" name="Google Shape;388;p30" descr="Image from Slides Carnival that indicates what kind of content can be downloaded: powerpoint and google slides, 100% free for personal or commercial use, ready to use as well as professional and customizable, and you can blow your audience away with attractive visuals.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89" name="Google Shape;389;p3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90" name="Google Shape;390;p3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91" name="Google Shape;391;p3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92" name="Google Shape;392;p3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93" name="Google Shape;393;p3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95" name="Google Shape;395;p3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96" name="Google Shape;396;p3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98" name="Google Shape;398;p3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99" name="Google Shape;399;p3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401" name="Google Shape;401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72DD9-A774-7360-E3C2-FC4F5D5C0F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3974" y="-812326"/>
            <a:ext cx="6010500" cy="396300"/>
          </a:xfrm>
        </p:spPr>
        <p:txBody>
          <a:bodyPr/>
          <a:lstStyle/>
          <a:p>
            <a:r>
              <a:rPr lang="en-US" dirty="0"/>
              <a:t>Slides Carnival Credit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3" descr="Photo of Mia Howie. Mia is smiling at the camera, is white, and has a short pixie haircut  that is bright blue. Mia wears a white top and purple sweater."/>
          <p:cNvPicPr preferRelativeResize="0"/>
          <p:nvPr/>
        </p:nvPicPr>
        <p:blipFill rotWithShape="1">
          <a:blip r:embed="rId3">
            <a:alphaModFix/>
          </a:blip>
          <a:srcRect l="19814" r="19814"/>
          <a:stretch/>
        </p:blipFill>
        <p:spPr>
          <a:xfrm>
            <a:off x="1179975" y="393300"/>
            <a:ext cx="1975353" cy="2180734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5" name="Google Shape;205;p13" descr="Hello! I'm Mia Howie"/>
          <p:cNvSpPr txBox="1">
            <a:spLocks noGrp="1"/>
          </p:cNvSpPr>
          <p:nvPr>
            <p:ph type="ctrTitle" idx="4294967295"/>
          </p:nvPr>
        </p:nvSpPr>
        <p:spPr>
          <a:xfrm>
            <a:off x="4014850" y="238175"/>
            <a:ext cx="4080600" cy="11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HELLO!</a:t>
            </a:r>
            <a:endParaRPr sz="9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I’m Mia Howie</a:t>
            </a:r>
            <a:endParaRPr sz="3000" dirty="0"/>
          </a:p>
        </p:txBody>
      </p:sp>
      <p:sp>
        <p:nvSpPr>
          <p:cNvPr id="208" name="Google Shape;208;p13" descr="About Me. I'm a senior that lives in a small town named Palmyra. I really enjoy many things including playing video games, baking, drawing, and being with friends and family."/>
          <p:cNvSpPr txBox="1"/>
          <p:nvPr/>
        </p:nvSpPr>
        <p:spPr>
          <a:xfrm>
            <a:off x="4531025" y="1999225"/>
            <a:ext cx="3392100" cy="27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About Me: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 am a senior that lives in a small town named Palmyra. I really enjoy many things including playing video games, baking, drawing, &amp; being with friends &amp; family!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06" name="Google Shape;206;p13" descr="You can find me at Mia.howie@icloud.com or 315-667-0870."/>
          <p:cNvSpPr txBox="1">
            <a:spLocks noGrp="1"/>
          </p:cNvSpPr>
          <p:nvPr>
            <p:ph type="subTitle" idx="4294967295"/>
          </p:nvPr>
        </p:nvSpPr>
        <p:spPr>
          <a:xfrm>
            <a:off x="134200" y="2826775"/>
            <a:ext cx="3903000" cy="19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Mia.howie@icloud.com</a:t>
            </a:r>
            <a:r>
              <a:rPr lang="en" sz="2000"/>
              <a:t> </a:t>
            </a:r>
            <a:endParaRPr sz="20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or </a:t>
            </a:r>
            <a:endParaRPr sz="2000"/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(315)667-0870 </a:t>
            </a:r>
            <a:endParaRPr sz="2000" b="1"/>
          </a:p>
        </p:txBody>
      </p:sp>
      <p:pic>
        <p:nvPicPr>
          <p:cNvPr id="209" name="Google Shape;209;p13" descr="Audio icon.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200" y="1342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4" descr="Photo of Lily Wells. Lily is white, wears glasses, and has a short pixie haircut that is bright pink. Lily wears a white top and is smiling at the camera."/>
          <p:cNvPicPr preferRelativeResize="0"/>
          <p:nvPr/>
        </p:nvPicPr>
        <p:blipFill rotWithShape="1">
          <a:blip r:embed="rId3">
            <a:alphaModFix/>
          </a:blip>
          <a:srcRect l="19814" r="19814"/>
          <a:stretch/>
        </p:blipFill>
        <p:spPr>
          <a:xfrm>
            <a:off x="1179975" y="393300"/>
            <a:ext cx="1975353" cy="2180734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4" name="Google Shape;214;p14" descr="Hello! I'm Lily Wells."/>
          <p:cNvSpPr txBox="1">
            <a:spLocks noGrp="1"/>
          </p:cNvSpPr>
          <p:nvPr>
            <p:ph type="ctrTitle" idx="4294967295"/>
          </p:nvPr>
        </p:nvSpPr>
        <p:spPr>
          <a:xfrm>
            <a:off x="4014850" y="238175"/>
            <a:ext cx="4080600" cy="117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HELLO!</a:t>
            </a:r>
            <a:endParaRPr sz="9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I’m Lily Wells</a:t>
            </a:r>
            <a:endParaRPr sz="3000" dirty="0"/>
          </a:p>
        </p:txBody>
      </p:sp>
      <p:sp>
        <p:nvSpPr>
          <p:cNvPr id="217" name="Google Shape;217;p14" descr="About me. I'm a junior in high school and am from a small town called Urbana-Champaign. Enjoy reading, traveling, and advocating for human rights! I am also a big video game fan!"/>
          <p:cNvSpPr txBox="1"/>
          <p:nvPr/>
        </p:nvSpPr>
        <p:spPr>
          <a:xfrm>
            <a:off x="4531025" y="1999225"/>
            <a:ext cx="3392100" cy="27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About Me: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0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 am a junior in high school, and am from a small town called Urbana-Champaign. I enjoy reading, traveling, and advocating for human rights! I am also a big video game fan!</a:t>
            </a:r>
            <a:endParaRPr sz="20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15" name="Google Shape;215;p14" descr="You can find me at 13lilyw@gmail.com or 217-318-9814."/>
          <p:cNvSpPr txBox="1">
            <a:spLocks noGrp="1"/>
          </p:cNvSpPr>
          <p:nvPr>
            <p:ph type="subTitle" idx="4294967295"/>
          </p:nvPr>
        </p:nvSpPr>
        <p:spPr>
          <a:xfrm>
            <a:off x="134200" y="2826775"/>
            <a:ext cx="3903000" cy="19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</a:t>
            </a:r>
            <a:endParaRPr sz="20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13lilyw@gmail.com </a:t>
            </a:r>
            <a:endParaRPr sz="20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or </a:t>
            </a:r>
            <a:endParaRPr sz="2000"/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(217)-318-9814 </a:t>
            </a:r>
            <a:endParaRPr sz="2000" b="1"/>
          </a:p>
        </p:txBody>
      </p:sp>
      <p:pic>
        <p:nvPicPr>
          <p:cNvPr id="218" name="Google Shape;218;p14" descr="Audio icon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00" y="1300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 idx="4294967295"/>
          </p:nvPr>
        </p:nvSpPr>
        <p:spPr>
          <a:xfrm>
            <a:off x="1566750" y="213025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do we live exactly?</a:t>
            </a:r>
            <a:endParaRPr dirty="0"/>
          </a:p>
        </p:txBody>
      </p:sp>
      <p:pic>
        <p:nvPicPr>
          <p:cNvPr id="226" name="Google Shape;226;p15" descr="Image of a map of the United States with a location icon on two states: Illinois and New Yor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076" y="735776"/>
            <a:ext cx="5739850" cy="367194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 txBox="1">
            <a:spLocks noGrp="1"/>
          </p:cNvSpPr>
          <p:nvPr>
            <p:ph type="body" idx="4294967295"/>
          </p:nvPr>
        </p:nvSpPr>
        <p:spPr>
          <a:xfrm>
            <a:off x="712350" y="471462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900" b="1" u="sng">
                <a:solidFill>
                  <a:schemeClr val="hlink"/>
                </a:solidFill>
                <a:hlinkClick r:id="rId4"/>
              </a:rPr>
              <a:t>https://suncatcherstudio.com/patterns/us-maps/</a:t>
            </a:r>
            <a:r>
              <a:rPr lang="en" sz="900" b="1"/>
              <a:t> </a:t>
            </a:r>
            <a:endParaRPr sz="900" b="1"/>
          </a:p>
        </p:txBody>
      </p:sp>
      <p:sp>
        <p:nvSpPr>
          <p:cNvPr id="227" name="Google Shape;227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6299" y="1442873"/>
            <a:ext cx="152809" cy="202513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8" name="Google Shape;22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6124" y="2050948"/>
            <a:ext cx="152809" cy="202513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29" name="Google Shape;229;p15" descr="Audio icon.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Projects </a:t>
            </a:r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subTitle" idx="1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Lily telling us about her project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</a:t>
            </a:r>
            <a:endParaRPr sz="96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37" name="Google Shape;237;p16" title="slide 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00" y="1342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7" descr="Logo for Disability Empower Networ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400" y="1546950"/>
            <a:ext cx="2049600" cy="20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7" descr="A new bus shelter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new Bus Shelter</a:t>
            </a:r>
            <a:endParaRPr dirty="0"/>
          </a:p>
        </p:txBody>
      </p:sp>
      <p:sp>
        <p:nvSpPr>
          <p:cNvPr id="243" name="Google Shape;243;p17" descr="My project was on prioritizing the installation of a bus shelter near my local independent living center. My reason for a new bus shelter being the fact that my hometown's wind makes the cold weather seem even colder, which can make disabilities feel worse."/>
          <p:cNvSpPr txBox="1">
            <a:spLocks noGrp="1"/>
          </p:cNvSpPr>
          <p:nvPr>
            <p:ph type="body" idx="1"/>
          </p:nvPr>
        </p:nvSpPr>
        <p:spPr>
          <a:xfrm>
            <a:off x="779100" y="1506035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project was on prioritizing the installation of a bus shelter near my local independent living center.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dirty="0"/>
              <a:t>My reason for a new bus shelter being the fact that my hometown’s wind makes the cold weather seem even colder, which can make disabilities feel worse.</a:t>
            </a:r>
            <a:endParaRPr dirty="0"/>
          </a:p>
        </p:txBody>
      </p:sp>
      <p:pic>
        <p:nvPicPr>
          <p:cNvPr id="245" name="Google Shape;245;p17" title="Record (online-voice-recorder.com) (5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975" y="1466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7" descr="1."/>
          <p:cNvSpPr txBox="1"/>
          <p:nvPr/>
        </p:nvSpPr>
        <p:spPr>
          <a:xfrm>
            <a:off x="0" y="6647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DF0D-68DF-D2D0-3A32-AE045A4003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2394" y="-631853"/>
            <a:ext cx="6010500" cy="396300"/>
          </a:xfrm>
        </p:spPr>
        <p:txBody>
          <a:bodyPr/>
          <a:lstStyle/>
          <a:p>
            <a:r>
              <a:rPr lang="en-US" dirty="0"/>
              <a:t>Disability </a:t>
            </a:r>
            <a:r>
              <a:rPr lang="en-US" dirty="0" err="1"/>
              <a:t>Empowher</a:t>
            </a:r>
            <a:r>
              <a:rPr lang="en-US" dirty="0"/>
              <a:t> Network</a:t>
            </a:r>
          </a:p>
        </p:txBody>
      </p:sp>
      <p:pic>
        <p:nvPicPr>
          <p:cNvPr id="252" name="Google Shape;252;p18" descr="Logo for Disability Empower Networ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975" y="338250"/>
            <a:ext cx="3774050" cy="37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8" descr="What do you think the logo stands for in Disability EmpowHer Network?"/>
          <p:cNvSpPr txBox="1">
            <a:spLocks noGrp="1"/>
          </p:cNvSpPr>
          <p:nvPr>
            <p:ph type="body" idx="1"/>
          </p:nvPr>
        </p:nvSpPr>
        <p:spPr>
          <a:xfrm>
            <a:off x="855300" y="4330100"/>
            <a:ext cx="74334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What do you think the logo stands for in Disability EmpowHer Network?</a:t>
            </a:r>
            <a:endParaRPr/>
          </a:p>
        </p:txBody>
      </p:sp>
      <p:pic>
        <p:nvPicPr>
          <p:cNvPr id="253" name="Google Shape;253;p18" descr="Audio icon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225" y="2196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9426-9A24-FAA8-0422-D8EE3E9A2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8805" y="-667948"/>
            <a:ext cx="6010500" cy="396300"/>
          </a:xfrm>
        </p:spPr>
        <p:txBody>
          <a:bodyPr/>
          <a:lstStyle/>
          <a:p>
            <a:r>
              <a:rPr lang="en-US" dirty="0"/>
              <a:t>Meaning of Disability </a:t>
            </a:r>
            <a:r>
              <a:rPr lang="en-US" dirty="0" err="1"/>
              <a:t>Empowher</a:t>
            </a:r>
            <a:r>
              <a:rPr lang="en-US" baseline="0" dirty="0"/>
              <a:t> Network logo</a:t>
            </a:r>
            <a:endParaRPr lang="en-US" dirty="0"/>
          </a:p>
        </p:txBody>
      </p:sp>
      <p:pic>
        <p:nvPicPr>
          <p:cNvPr id="259" name="Google Shape;259;p19" descr="Logo for Disability Empower Networ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975" y="338250"/>
            <a:ext cx="3774050" cy="37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9" descr="The logo stands for a mentor and mentee sharing a bond which helps them spread advocacy and change."/>
          <p:cNvSpPr txBox="1"/>
          <p:nvPr/>
        </p:nvSpPr>
        <p:spPr>
          <a:xfrm>
            <a:off x="2387100" y="4175500"/>
            <a:ext cx="4369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tamaran Light"/>
                <a:ea typeface="Catamaran Light"/>
                <a:cs typeface="Catamaran Light"/>
                <a:sym typeface="Catamaran Light"/>
              </a:rPr>
              <a:t>The logo stands for a mentor and mentee sharing a bond which helps them spread advocacy and change. </a:t>
            </a:r>
            <a:endParaRPr sz="1700"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58" name="Google Shape;25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61" name="Google Shape;261;p19" descr="Audio icon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 descr="1."/>
          <p:cNvSpPr txBox="1"/>
          <p:nvPr/>
        </p:nvSpPr>
        <p:spPr>
          <a:xfrm>
            <a:off x="40950" y="66470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</a:t>
            </a:r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4164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Visiting a domestic violence shelter</a:t>
            </a:r>
            <a:endParaRPr dirty="0"/>
          </a:p>
        </p:txBody>
      </p:sp>
      <p:sp>
        <p:nvSpPr>
          <p:cNvPr id="267" name="Google Shape;267;p20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project took some time to get started because I had to find a shelter that was willing to work with me.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 learned many things along the way…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How many women each day are raped or sexually assalted?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268" name="Google Shape;268;p20" descr="Logo for Disability Empower Networ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400" y="1546950"/>
            <a:ext cx="2049600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0" descr="Audio icon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50" y="69025"/>
            <a:ext cx="450950" cy="4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Macintosh PowerPoint</Application>
  <PresentationFormat>On-screen Show (16:9)</PresentationFormat>
  <Paragraphs>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Catamaran Light</vt:lpstr>
      <vt:lpstr>Montserrat</vt:lpstr>
      <vt:lpstr>Catamaran</vt:lpstr>
      <vt:lpstr>Calibri</vt:lpstr>
      <vt:lpstr>Arial</vt:lpstr>
      <vt:lpstr>Dauphin template</vt:lpstr>
      <vt:lpstr>How to use the community to get what you want</vt:lpstr>
      <vt:lpstr>HELLO! I’m Mia Howie</vt:lpstr>
      <vt:lpstr>HELLO! I’m Lily Wells</vt:lpstr>
      <vt:lpstr>Where do we live exactly?</vt:lpstr>
      <vt:lpstr>Previous Projects </vt:lpstr>
      <vt:lpstr>A new Bus Shelter</vt:lpstr>
      <vt:lpstr>Disability Empowher Network</vt:lpstr>
      <vt:lpstr>Meaning of Disability Empowher Network logo</vt:lpstr>
      <vt:lpstr>Visiting a domestic violence shelter</vt:lpstr>
      <vt:lpstr>500 women </vt:lpstr>
      <vt:lpstr>Our different Communities</vt:lpstr>
      <vt:lpstr>Why I needed support during my project </vt:lpstr>
      <vt:lpstr>How I got my support during my previous project</vt:lpstr>
      <vt:lpstr>Being leaders </vt:lpstr>
      <vt:lpstr>Leading in different ways</vt:lpstr>
      <vt:lpstr>Leading in different ways continued</vt:lpstr>
      <vt:lpstr>How can all of you lead?</vt:lpstr>
      <vt:lpstr>THANKS!</vt:lpstr>
      <vt:lpstr>Slides Carnival Credit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community to get what you want</dc:title>
  <cp:lastModifiedBy>Rachel Kaplan She/Her</cp:lastModifiedBy>
  <cp:revision>1</cp:revision>
  <dcterms:modified xsi:type="dcterms:W3CDTF">2022-09-27T19:30:40Z</dcterms:modified>
</cp:coreProperties>
</file>